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73" r:id="rId1"/>
  </p:sldMasterIdLst>
  <p:sldIdLst>
    <p:sldId id="257" r:id="rId2"/>
    <p:sldId id="258" r:id="rId3"/>
    <p:sldId id="267" r:id="rId4"/>
    <p:sldId id="269" r:id="rId5"/>
    <p:sldId id="260" r:id="rId6"/>
    <p:sldId id="266" r:id="rId7"/>
    <p:sldId id="261" r:id="rId8"/>
    <p:sldId id="270" r:id="rId9"/>
    <p:sldId id="268" r:id="rId10"/>
    <p:sldId id="283" r:id="rId11"/>
    <p:sldId id="274" r:id="rId12"/>
    <p:sldId id="285" r:id="rId13"/>
    <p:sldId id="288" r:id="rId14"/>
    <p:sldId id="284" r:id="rId15"/>
    <p:sldId id="286" r:id="rId16"/>
    <p:sldId id="259" r:id="rId17"/>
    <p:sldId id="262" r:id="rId18"/>
    <p:sldId id="271" r:id="rId19"/>
    <p:sldId id="264" r:id="rId20"/>
    <p:sldId id="263" r:id="rId21"/>
    <p:sldId id="280" r:id="rId22"/>
    <p:sldId id="279" r:id="rId23"/>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63300"/>
    <a:srgbClr val="993300"/>
    <a:srgbClr val="996633"/>
    <a:srgbClr val="FFFFCC"/>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57F569E1-19C0-466D-92CE-DFC4BB40E2AD}" type="datetimeFigureOut">
              <a:rPr lang="ru-RU" smtClean="0"/>
              <a:pPr/>
              <a:t>07.02.2018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969C18E6-8C03-4DE4-8DC1-081B3C405F41}" type="slidenum">
              <a:rPr lang="ru-RU" smtClean="0"/>
              <a:pPr/>
              <a:t>‹#›</a:t>
            </a:fld>
            <a:endParaRPr lang="ru-RU"/>
          </a:p>
        </p:txBody>
      </p:sp>
    </p:spTree>
    <p:extLst>
      <p:ext uri="{BB962C8B-B14F-4D97-AF65-F5344CB8AC3E}">
        <p14:creationId xmlns:p14="http://schemas.microsoft.com/office/powerpoint/2010/main" xmlns="" val="70877463"/>
      </p:ext>
    </p:extLst>
  </p:cSld>
  <p:clrMapOvr>
    <a:masterClrMapping/>
  </p:clrMapOvr>
  <mc:AlternateContent xmlns:mc="http://schemas.openxmlformats.org/markup-compatibility/2006">
    <mc:Choice xmlns:p14="http://schemas.microsoft.com/office/powerpoint/2010/main" xmlns="" Requires="p14">
      <p:transition spd="slow" p14:dur="5000" advClick="0" advTm="1000">
        <p:pull/>
      </p:transition>
    </mc:Choice>
    <mc:Fallback>
      <p:transition spd="slow" advClick="0" advTm="1000">
        <p:pull/>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7F569E1-19C0-466D-92CE-DFC4BB40E2AD}" type="datetimeFigureOut">
              <a:rPr lang="ru-RU" smtClean="0"/>
              <a:pPr/>
              <a:t>07.02.2018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969C18E6-8C03-4DE4-8DC1-081B3C405F41}" type="slidenum">
              <a:rPr lang="ru-RU" smtClean="0"/>
              <a:pPr/>
              <a:t>‹#›</a:t>
            </a:fld>
            <a:endParaRPr lang="ru-RU"/>
          </a:p>
        </p:txBody>
      </p:sp>
    </p:spTree>
    <p:extLst>
      <p:ext uri="{BB962C8B-B14F-4D97-AF65-F5344CB8AC3E}">
        <p14:creationId xmlns:p14="http://schemas.microsoft.com/office/powerpoint/2010/main" xmlns="" val="1305044994"/>
      </p:ext>
    </p:extLst>
  </p:cSld>
  <p:clrMapOvr>
    <a:masterClrMapping/>
  </p:clrMapOvr>
  <mc:AlternateContent xmlns:mc="http://schemas.openxmlformats.org/markup-compatibility/2006">
    <mc:Choice xmlns:p14="http://schemas.microsoft.com/office/powerpoint/2010/main" xmlns="" Requires="p14">
      <p:transition spd="slow" p14:dur="5000" advClick="0" advTm="1000">
        <p:pull/>
      </p:transition>
    </mc:Choice>
    <mc:Fallback>
      <p:transition spd="slow" advClick="0" advTm="1000">
        <p:pull/>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57F569E1-19C0-466D-92CE-DFC4BB40E2AD}" type="datetimeFigureOut">
              <a:rPr lang="ru-RU" smtClean="0"/>
              <a:pPr/>
              <a:t>07.02.2018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969C18E6-8C03-4DE4-8DC1-081B3C405F41}" type="slidenum">
              <a:rPr lang="ru-RU" smtClean="0"/>
              <a:pPr/>
              <a:t>‹#›</a:t>
            </a:fld>
            <a:endParaRPr lang="ru-RU"/>
          </a:p>
        </p:txBody>
      </p:sp>
    </p:spTree>
    <p:extLst>
      <p:ext uri="{BB962C8B-B14F-4D97-AF65-F5344CB8AC3E}">
        <p14:creationId xmlns:p14="http://schemas.microsoft.com/office/powerpoint/2010/main" xmlns="" val="2091025330"/>
      </p:ext>
    </p:extLst>
  </p:cSld>
  <p:clrMapOvr>
    <a:masterClrMapping/>
  </p:clrMapOvr>
  <mc:AlternateContent xmlns:mc="http://schemas.openxmlformats.org/markup-compatibility/2006">
    <mc:Choice xmlns:p14="http://schemas.microsoft.com/office/powerpoint/2010/main" xmlns="" Requires="p14">
      <p:transition spd="slow" p14:dur="5000" advClick="0" advTm="1000">
        <p:pull/>
      </p:transition>
    </mc:Choice>
    <mc:Fallback>
      <p:transition spd="slow" advClick="0" advTm="1000">
        <p:pull/>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57F569E1-19C0-466D-92CE-DFC4BB40E2AD}" type="datetimeFigureOut">
              <a:rPr lang="ru-RU" smtClean="0"/>
              <a:pPr/>
              <a:t>07.02.2018</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969C18E6-8C03-4DE4-8DC1-081B3C405F41}" type="slidenum">
              <a:rPr lang="ru-RU" smtClean="0"/>
              <a:pPr/>
              <a:t>‹#›</a:t>
            </a:fld>
            <a:endParaRPr lang="ru-RU"/>
          </a:p>
        </p:txBody>
      </p:sp>
    </p:spTree>
    <p:extLst>
      <p:ext uri="{BB962C8B-B14F-4D97-AF65-F5344CB8AC3E}">
        <p14:creationId xmlns:p14="http://schemas.microsoft.com/office/powerpoint/2010/main" xmlns="" val="3554091974"/>
      </p:ext>
    </p:extLst>
  </p:cSld>
  <p:clrMapOvr>
    <a:masterClrMapping/>
  </p:clrMapOvr>
  <mc:AlternateContent xmlns:mc="http://schemas.openxmlformats.org/markup-compatibility/2006">
    <mc:Choice xmlns:p14="http://schemas.microsoft.com/office/powerpoint/2010/main" xmlns="" Requires="p14">
      <p:transition spd="slow" p14:dur="5000" advClick="0" advTm="1000">
        <p:pull/>
      </p:transition>
    </mc:Choice>
    <mc:Fallback>
      <p:transition spd="slow" advClick="0" advTm="1000">
        <p:pull/>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57F569E1-19C0-466D-92CE-DFC4BB40E2AD}" type="datetimeFigureOut">
              <a:rPr lang="ru-RU" smtClean="0"/>
              <a:pPr/>
              <a:t>07.02.2018</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969C18E6-8C03-4DE4-8DC1-081B3C405F41}" type="slidenum">
              <a:rPr lang="ru-RU" smtClean="0"/>
              <a:pPr/>
              <a:t>‹#›</a:t>
            </a:fld>
            <a:endParaRPr lang="ru-RU"/>
          </a:p>
        </p:txBody>
      </p:sp>
    </p:spTree>
    <p:extLst>
      <p:ext uri="{BB962C8B-B14F-4D97-AF65-F5344CB8AC3E}">
        <p14:creationId xmlns:p14="http://schemas.microsoft.com/office/powerpoint/2010/main" xmlns="" val="3308429259"/>
      </p:ext>
    </p:extLst>
  </p:cSld>
  <p:clrMapOvr>
    <a:masterClrMapping/>
  </p:clrMapOvr>
  <mc:AlternateContent xmlns:mc="http://schemas.openxmlformats.org/markup-compatibility/2006">
    <mc:Choice xmlns:p14="http://schemas.microsoft.com/office/powerpoint/2010/main" xmlns="" Requires="p14">
      <p:transition spd="slow" p14:dur="5000" advClick="0" advTm="1000">
        <p:pull/>
      </p:transition>
    </mc:Choice>
    <mc:Fallback>
      <p:transition spd="slow" advClick="0" advTm="1000">
        <p:pull/>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57F569E1-19C0-466D-92CE-DFC4BB40E2AD}" type="datetimeFigureOut">
              <a:rPr lang="ru-RU" smtClean="0"/>
              <a:pPr/>
              <a:t>07.02.2018</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969C18E6-8C03-4DE4-8DC1-081B3C405F41}" type="slidenum">
              <a:rPr lang="ru-RU" smtClean="0"/>
              <a:pPr/>
              <a:t>‹#›</a:t>
            </a:fld>
            <a:endParaRPr lang="ru-RU"/>
          </a:p>
        </p:txBody>
      </p:sp>
    </p:spTree>
    <p:extLst>
      <p:ext uri="{BB962C8B-B14F-4D97-AF65-F5344CB8AC3E}">
        <p14:creationId xmlns:p14="http://schemas.microsoft.com/office/powerpoint/2010/main" xmlns="" val="3072374821"/>
      </p:ext>
    </p:extLst>
  </p:cSld>
  <p:clrMapOvr>
    <a:masterClrMapping/>
  </p:clrMapOvr>
  <mc:AlternateContent xmlns:mc="http://schemas.openxmlformats.org/markup-compatibility/2006">
    <mc:Choice xmlns:p14="http://schemas.microsoft.com/office/powerpoint/2010/main" xmlns="" Requires="p14">
      <p:transition spd="slow" p14:dur="5000" advClick="0" advTm="1000">
        <p:pull/>
      </p:transition>
    </mc:Choice>
    <mc:Fallback>
      <p:transition spd="slow" advClick="0" advTm="1000">
        <p:pull/>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7F569E1-19C0-466D-92CE-DFC4BB40E2AD}" type="datetimeFigureOut">
              <a:rPr lang="ru-RU" smtClean="0"/>
              <a:pPr/>
              <a:t>07.02.2018</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969C18E6-8C03-4DE4-8DC1-081B3C405F41}" type="slidenum">
              <a:rPr lang="ru-RU" smtClean="0"/>
              <a:pPr/>
              <a:t>‹#›</a:t>
            </a:fld>
            <a:endParaRPr lang="ru-RU"/>
          </a:p>
        </p:txBody>
      </p:sp>
    </p:spTree>
    <p:extLst>
      <p:ext uri="{BB962C8B-B14F-4D97-AF65-F5344CB8AC3E}">
        <p14:creationId xmlns:p14="http://schemas.microsoft.com/office/powerpoint/2010/main" xmlns="" val="2074418175"/>
      </p:ext>
    </p:extLst>
  </p:cSld>
  <p:clrMapOvr>
    <a:masterClrMapping/>
  </p:clrMapOvr>
  <mc:AlternateContent xmlns:mc="http://schemas.openxmlformats.org/markup-compatibility/2006">
    <mc:Choice xmlns:p14="http://schemas.microsoft.com/office/powerpoint/2010/main" xmlns="" Requires="p14">
      <p:transition spd="slow" p14:dur="5000" advClick="0" advTm="1000">
        <p:pull/>
      </p:transition>
    </mc:Choice>
    <mc:Fallback>
      <p:transition spd="slow" advClick="0" advTm="1000">
        <p:pull/>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Объект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7F569E1-19C0-466D-92CE-DFC4BB40E2AD}" type="datetimeFigureOut">
              <a:rPr lang="ru-RU" smtClean="0"/>
              <a:pPr/>
              <a:t>07.02.2018</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969C18E6-8C03-4DE4-8DC1-081B3C405F41}" type="slidenum">
              <a:rPr lang="ru-RU" smtClean="0"/>
              <a:pPr/>
              <a:t>‹#›</a:t>
            </a:fld>
            <a:endParaRPr lang="ru-RU"/>
          </a:p>
        </p:txBody>
      </p:sp>
    </p:spTree>
    <p:extLst>
      <p:ext uri="{BB962C8B-B14F-4D97-AF65-F5344CB8AC3E}">
        <p14:creationId xmlns:p14="http://schemas.microsoft.com/office/powerpoint/2010/main" xmlns="" val="2676848499"/>
      </p:ext>
    </p:extLst>
  </p:cSld>
  <p:clrMapOvr>
    <a:masterClrMapping/>
  </p:clrMapOvr>
  <mc:AlternateContent xmlns:mc="http://schemas.openxmlformats.org/markup-compatibility/2006">
    <mc:Choice xmlns:p14="http://schemas.microsoft.com/office/powerpoint/2010/main" xmlns="" Requires="p14">
      <p:transition spd="slow" p14:dur="5000" advClick="0" advTm="1000">
        <p:pull/>
      </p:transition>
    </mc:Choice>
    <mc:Fallback>
      <p:transition spd="slow" advClick="0" advTm="1000">
        <p:pull/>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7F569E1-19C0-466D-92CE-DFC4BB40E2AD}" type="datetimeFigureOut">
              <a:rPr lang="ru-RU" smtClean="0"/>
              <a:pPr/>
              <a:t>07.02.2018</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969C18E6-8C03-4DE4-8DC1-081B3C405F41}" type="slidenum">
              <a:rPr lang="ru-RU" smtClean="0"/>
              <a:pPr/>
              <a:t>‹#›</a:t>
            </a:fld>
            <a:endParaRPr lang="ru-RU"/>
          </a:p>
        </p:txBody>
      </p:sp>
    </p:spTree>
    <p:extLst>
      <p:ext uri="{BB962C8B-B14F-4D97-AF65-F5344CB8AC3E}">
        <p14:creationId xmlns:p14="http://schemas.microsoft.com/office/powerpoint/2010/main" xmlns="" val="2105754445"/>
      </p:ext>
    </p:extLst>
  </p:cSld>
  <p:clrMapOvr>
    <a:masterClrMapping/>
  </p:clrMapOvr>
  <mc:AlternateContent xmlns:mc="http://schemas.openxmlformats.org/markup-compatibility/2006">
    <mc:Choice xmlns:p14="http://schemas.microsoft.com/office/powerpoint/2010/main" xmlns="" Requires="p14">
      <p:transition spd="slow" p14:dur="5000" advClick="0" advTm="1000">
        <p:pull/>
      </p:transition>
    </mc:Choice>
    <mc:Fallback>
      <p:transition spd="slow" advClick="0" advTm="1000">
        <p:pull/>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7F569E1-19C0-466D-92CE-DFC4BB40E2AD}" type="datetimeFigureOut">
              <a:rPr lang="ru-RU" smtClean="0"/>
              <a:pPr/>
              <a:t>07.02.2018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969C18E6-8C03-4DE4-8DC1-081B3C405F41}" type="slidenum">
              <a:rPr lang="ru-RU" smtClean="0"/>
              <a:pPr/>
              <a:t>‹#›</a:t>
            </a:fld>
            <a:endParaRPr lang="ru-RU"/>
          </a:p>
        </p:txBody>
      </p:sp>
    </p:spTree>
    <p:extLst>
      <p:ext uri="{BB962C8B-B14F-4D97-AF65-F5344CB8AC3E}">
        <p14:creationId xmlns:p14="http://schemas.microsoft.com/office/powerpoint/2010/main" xmlns="" val="2117581693"/>
      </p:ext>
    </p:extLst>
  </p:cSld>
  <p:clrMapOvr>
    <a:masterClrMapping/>
  </p:clrMapOvr>
  <mc:AlternateContent xmlns:mc="http://schemas.openxmlformats.org/markup-compatibility/2006">
    <mc:Choice xmlns:p14="http://schemas.microsoft.com/office/powerpoint/2010/main" xmlns="" Requires="p14">
      <p:transition spd="slow" p14:dur="5000" advClick="0" advTm="1000">
        <p:pull/>
      </p:transition>
    </mc:Choice>
    <mc:Fallback>
      <p:transition spd="slow" advClick="0" advTm="1000">
        <p:pull/>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7F569E1-19C0-466D-92CE-DFC4BB40E2AD}" type="datetimeFigureOut">
              <a:rPr lang="ru-RU" smtClean="0"/>
              <a:pPr/>
              <a:t>07.02.2018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969C18E6-8C03-4DE4-8DC1-081B3C405F41}" type="slidenum">
              <a:rPr lang="ru-RU" smtClean="0"/>
              <a:pPr/>
              <a:t>‹#›</a:t>
            </a:fld>
            <a:endParaRPr lang="ru-RU"/>
          </a:p>
        </p:txBody>
      </p:sp>
    </p:spTree>
    <p:extLst>
      <p:ext uri="{BB962C8B-B14F-4D97-AF65-F5344CB8AC3E}">
        <p14:creationId xmlns:p14="http://schemas.microsoft.com/office/powerpoint/2010/main" xmlns="" val="1067639521"/>
      </p:ext>
    </p:extLst>
  </p:cSld>
  <p:clrMapOvr>
    <a:masterClrMapping/>
  </p:clrMapOvr>
  <mc:AlternateContent xmlns:mc="http://schemas.openxmlformats.org/markup-compatibility/2006">
    <mc:Choice xmlns:p14="http://schemas.microsoft.com/office/powerpoint/2010/main" xmlns="" Requires="p14">
      <p:transition spd="slow" p14:dur="5000" advClick="0" advTm="1000">
        <p:pull/>
      </p:transition>
    </mc:Choice>
    <mc:Fallback>
      <p:transition spd="slow" advClick="0" advTm="1000">
        <p:pull/>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userDrawn="1">
  <p:cSld name="1_Титульный слайд">
    <p:spTree>
      <p:nvGrpSpPr>
        <p:cNvPr id="1" name=""/>
        <p:cNvGrpSpPr/>
        <p:nvPr/>
      </p:nvGrpSpPr>
      <p:grpSpPr>
        <a:xfrm>
          <a:off x="0" y="0"/>
          <a:ext cx="0" cy="0"/>
          <a:chOff x="0" y="0"/>
          <a:chExt cx="0" cy="0"/>
        </a:xfrm>
      </p:grpSpPr>
      <p:grpSp>
        <p:nvGrpSpPr>
          <p:cNvPr id="2" name="Group 42"/>
          <p:cNvGrpSpPr>
            <a:grpSpLocks/>
          </p:cNvGrpSpPr>
          <p:nvPr/>
        </p:nvGrpSpPr>
        <p:grpSpPr bwMode="auto">
          <a:xfrm>
            <a:off x="-382588" y="0"/>
            <a:ext cx="9932988" cy="6858000"/>
            <a:chOff x="-382404" y="0"/>
            <a:chExt cx="9932332" cy="6858000"/>
          </a:xfrm>
        </p:grpSpPr>
        <p:grpSp>
          <p:nvGrpSpPr>
            <p:cNvPr id="3" name="Group 44"/>
            <p:cNvGrpSpPr>
              <a:grpSpLocks/>
            </p:cNvGrpSpPr>
            <p:nvPr/>
          </p:nvGrpSpPr>
          <p:grpSpPr bwMode="auto">
            <a:xfrm>
              <a:off x="159" y="0"/>
              <a:ext cx="9143396" cy="6858000"/>
              <a:chOff x="159" y="0"/>
              <a:chExt cx="9143396" cy="6858000"/>
            </a:xfrm>
          </p:grpSpPr>
          <p:grpSp>
            <p:nvGrpSpPr>
              <p:cNvPr id="26" name="Group 4"/>
              <p:cNvGrpSpPr>
                <a:grpSpLocks/>
              </p:cNvGrpSpPr>
              <p:nvPr/>
            </p:nvGrpSpPr>
            <p:grpSpPr bwMode="auto">
              <a:xfrm>
                <a:off x="159" y="0"/>
                <a:ext cx="2514434" cy="6858000"/>
                <a:chOff x="159" y="0"/>
                <a:chExt cx="2514434" cy="6858000"/>
              </a:xfrm>
            </p:grpSpPr>
            <p:sp>
              <p:nvSpPr>
                <p:cNvPr id="38" name="Rectangle 114"/>
                <p:cNvSpPr/>
                <p:nvPr/>
              </p:nvSpPr>
              <p:spPr>
                <a:xfrm>
                  <a:off x="914499" y="0"/>
                  <a:ext cx="1600094"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39" name="Rectangle 2"/>
                <p:cNvSpPr/>
                <p:nvPr/>
              </p:nvSpPr>
              <p:spPr>
                <a:xfrm>
                  <a:off x="159" y="0"/>
                  <a:ext cx="45717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40" name="Rectangle 3"/>
                <p:cNvSpPr/>
                <p:nvPr/>
              </p:nvSpPr>
              <p:spPr>
                <a:xfrm>
                  <a:off x="228744" y="0"/>
                  <a:ext cx="76195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grpSp>
          <p:grpSp>
            <p:nvGrpSpPr>
              <p:cNvPr id="27" name="Group 5"/>
              <p:cNvGrpSpPr>
                <a:grpSpLocks/>
              </p:cNvGrpSpPr>
              <p:nvPr/>
            </p:nvGrpSpPr>
            <p:grpSpPr bwMode="auto">
              <a:xfrm>
                <a:off x="422406" y="0"/>
                <a:ext cx="2514434" cy="6858000"/>
                <a:chOff x="-504" y="0"/>
                <a:chExt cx="2514434" cy="6858000"/>
              </a:xfrm>
            </p:grpSpPr>
            <p:sp>
              <p:nvSpPr>
                <p:cNvPr id="35" name="Rectangle 84"/>
                <p:cNvSpPr/>
                <p:nvPr/>
              </p:nvSpPr>
              <p:spPr>
                <a:xfrm>
                  <a:off x="913836" y="0"/>
                  <a:ext cx="1600094"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36" name="Rectangle 85"/>
                <p:cNvSpPr/>
                <p:nvPr/>
              </p:nvSpPr>
              <p:spPr>
                <a:xfrm>
                  <a:off x="-504" y="0"/>
                  <a:ext cx="45717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37" name="Rectangle 113"/>
                <p:cNvSpPr/>
                <p:nvPr/>
              </p:nvSpPr>
              <p:spPr>
                <a:xfrm>
                  <a:off x="228081" y="0"/>
                  <a:ext cx="76195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grpSp>
          <p:grpSp>
            <p:nvGrpSpPr>
              <p:cNvPr id="28" name="Group 9"/>
              <p:cNvGrpSpPr>
                <a:grpSpLocks/>
              </p:cNvGrpSpPr>
              <p:nvPr/>
            </p:nvGrpSpPr>
            <p:grpSpPr bwMode="auto">
              <a:xfrm rot="10800000">
                <a:off x="6629121" y="0"/>
                <a:ext cx="2514434" cy="6858000"/>
                <a:chOff x="445" y="0"/>
                <a:chExt cx="2514434" cy="6858000"/>
              </a:xfrm>
            </p:grpSpPr>
            <p:sp>
              <p:nvSpPr>
                <p:cNvPr id="32" name="Rectangle 77"/>
                <p:cNvSpPr/>
                <p:nvPr/>
              </p:nvSpPr>
              <p:spPr>
                <a:xfrm>
                  <a:off x="914785" y="0"/>
                  <a:ext cx="1600094"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33" name="Rectangle 78"/>
                <p:cNvSpPr/>
                <p:nvPr/>
              </p:nvSpPr>
              <p:spPr>
                <a:xfrm>
                  <a:off x="445" y="0"/>
                  <a:ext cx="45717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34" name="Rectangle 80"/>
                <p:cNvSpPr/>
                <p:nvPr/>
              </p:nvSpPr>
              <p:spPr>
                <a:xfrm>
                  <a:off x="229030" y="0"/>
                  <a:ext cx="76195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grpSp>
          <p:sp>
            <p:nvSpPr>
              <p:cNvPr id="29" name="Rectangle 74"/>
              <p:cNvSpPr/>
              <p:nvPr/>
            </p:nvSpPr>
            <p:spPr>
              <a:xfrm>
                <a:off x="3809907" y="0"/>
                <a:ext cx="2819214"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30" name="Rectangle 75"/>
              <p:cNvSpPr/>
              <p:nvPr/>
            </p:nvSpPr>
            <p:spPr>
              <a:xfrm>
                <a:off x="2895568" y="0"/>
                <a:ext cx="45717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31" name="Rectangle 76"/>
              <p:cNvSpPr/>
              <p:nvPr/>
            </p:nvSpPr>
            <p:spPr>
              <a:xfrm>
                <a:off x="3124153" y="0"/>
                <a:ext cx="76195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grpSp>
        <p:sp>
          <p:nvSpPr>
            <p:cNvPr id="4" name="Freeform 44"/>
            <p:cNvSpPr/>
            <p:nvPr/>
          </p:nvSpPr>
          <p:spPr>
            <a:xfrm>
              <a:off x="-12540" y="5035550"/>
              <a:ext cx="9144984" cy="1174750"/>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a:solidFill>
                  <a:prstClr val="black"/>
                </a:solidFill>
              </a:endParaRPr>
            </a:p>
          </p:txBody>
        </p:sp>
        <p:sp>
          <p:nvSpPr>
            <p:cNvPr id="5" name="Freeform 47"/>
            <p:cNvSpPr/>
            <p:nvPr/>
          </p:nvSpPr>
          <p:spPr>
            <a:xfrm>
              <a:off x="-12540" y="3467100"/>
              <a:ext cx="9144984" cy="890588"/>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a:solidFill>
                  <a:prstClr val="black"/>
                </a:solidFill>
              </a:endParaRPr>
            </a:p>
          </p:txBody>
        </p:sp>
        <p:sp>
          <p:nvSpPr>
            <p:cNvPr id="6" name="Freeform 48"/>
            <p:cNvSpPr/>
            <p:nvPr/>
          </p:nvSpPr>
          <p:spPr>
            <a:xfrm>
              <a:off x="-23653" y="5640388"/>
              <a:ext cx="3004940" cy="1211262"/>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a:solidFill>
                  <a:prstClr val="black"/>
                </a:solidFill>
              </a:endParaRPr>
            </a:p>
          </p:txBody>
        </p:sp>
        <p:sp>
          <p:nvSpPr>
            <p:cNvPr id="7" name="Freeform 50"/>
            <p:cNvSpPr/>
            <p:nvPr/>
          </p:nvSpPr>
          <p:spPr>
            <a:xfrm>
              <a:off x="-12540" y="5284788"/>
              <a:ext cx="9144984" cy="1477962"/>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a:solidFill>
                  <a:prstClr val="black"/>
                </a:solidFill>
              </a:endParaRPr>
            </a:p>
          </p:txBody>
        </p:sp>
        <p:sp>
          <p:nvSpPr>
            <p:cNvPr id="8" name="Freeform 51"/>
            <p:cNvSpPr/>
            <p:nvPr/>
          </p:nvSpPr>
          <p:spPr>
            <a:xfrm>
              <a:off x="2136793" y="5132388"/>
              <a:ext cx="6982952" cy="171926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a:solidFill>
                  <a:prstClr val="black"/>
                </a:solidFill>
              </a:endParaRPr>
            </a:p>
          </p:txBody>
        </p:sp>
        <p:sp>
          <p:nvSpPr>
            <p:cNvPr id="9" name="Hexagon 52"/>
            <p:cNvSpPr/>
            <p:nvPr/>
          </p:nvSpPr>
          <p:spPr>
            <a:xfrm rot="1800000">
              <a:off x="2995574" y="2859088"/>
              <a:ext cx="1601681" cy="1389062"/>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10" name="Hexagon 53"/>
            <p:cNvSpPr/>
            <p:nvPr/>
          </p:nvSpPr>
          <p:spPr>
            <a:xfrm rot="1800000">
              <a:off x="3719426" y="4125913"/>
              <a:ext cx="1601681"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11" name="Hexagon 54"/>
            <p:cNvSpPr/>
            <p:nvPr/>
          </p:nvSpPr>
          <p:spPr>
            <a:xfrm rot="1800000">
              <a:off x="3728950" y="1592263"/>
              <a:ext cx="1601681" cy="1389062"/>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12" name="Hexagon 55"/>
            <p:cNvSpPr/>
            <p:nvPr/>
          </p:nvSpPr>
          <p:spPr>
            <a:xfrm rot="1800000">
              <a:off x="2976525" y="325438"/>
              <a:ext cx="1601681" cy="1389062"/>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13" name="Hexagon 56"/>
            <p:cNvSpPr/>
            <p:nvPr/>
          </p:nvSpPr>
          <p:spPr>
            <a:xfrm rot="1800000">
              <a:off x="4462327" y="5383213"/>
              <a:ext cx="1601681" cy="1389062"/>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14" name="Freeform 57"/>
            <p:cNvSpPr/>
            <p:nvPr/>
          </p:nvSpPr>
          <p:spPr>
            <a:xfrm rot="1800000">
              <a:off x="-382404" y="4202113"/>
              <a:ext cx="1261980" cy="1387475"/>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15" name="Hexagon 58"/>
            <p:cNvSpPr/>
            <p:nvPr/>
          </p:nvSpPr>
          <p:spPr>
            <a:xfrm rot="1800000">
              <a:off x="23970" y="5402263"/>
              <a:ext cx="1601681"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16" name="Hexagon 59"/>
            <p:cNvSpPr/>
            <p:nvPr/>
          </p:nvSpPr>
          <p:spPr>
            <a:xfrm rot="1800000">
              <a:off x="52543" y="2849563"/>
              <a:ext cx="1601681" cy="1389062"/>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17" name="Hexagon 60"/>
            <p:cNvSpPr/>
            <p:nvPr/>
          </p:nvSpPr>
          <p:spPr>
            <a:xfrm rot="1800000">
              <a:off x="776395" y="4125913"/>
              <a:ext cx="1601681"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18" name="Hexagon 61"/>
            <p:cNvSpPr/>
            <p:nvPr/>
          </p:nvSpPr>
          <p:spPr>
            <a:xfrm rot="1800000">
              <a:off x="1509772" y="5411788"/>
              <a:ext cx="1601681"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19" name="Hexagon 62"/>
            <p:cNvSpPr/>
            <p:nvPr/>
          </p:nvSpPr>
          <p:spPr>
            <a:xfrm rot="1800000">
              <a:off x="1528821" y="2859088"/>
              <a:ext cx="1601681" cy="1389062"/>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20" name="Hexagon 63"/>
            <p:cNvSpPr/>
            <p:nvPr/>
          </p:nvSpPr>
          <p:spPr>
            <a:xfrm rot="1800000">
              <a:off x="795444" y="1563688"/>
              <a:ext cx="1601681"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21" name="Hexagon 64"/>
            <p:cNvSpPr/>
            <p:nvPr/>
          </p:nvSpPr>
          <p:spPr>
            <a:xfrm rot="1800000">
              <a:off x="6806909" y="4144963"/>
              <a:ext cx="1600094" cy="1389062"/>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22" name="Hexagon 65"/>
            <p:cNvSpPr/>
            <p:nvPr/>
          </p:nvSpPr>
          <p:spPr>
            <a:xfrm rot="1800000">
              <a:off x="7549810" y="5421313"/>
              <a:ext cx="1600094"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23" name="Hexagon 66"/>
            <p:cNvSpPr/>
            <p:nvPr/>
          </p:nvSpPr>
          <p:spPr>
            <a:xfrm rot="1800000">
              <a:off x="7549810" y="2868613"/>
              <a:ext cx="1600094" cy="1389062"/>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24" name="Freeform 67"/>
            <p:cNvSpPr/>
            <p:nvPr/>
          </p:nvSpPr>
          <p:spPr>
            <a:xfrm rot="1800000">
              <a:off x="8306998" y="4056063"/>
              <a:ext cx="1242930" cy="1387475"/>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25" name="Freeform 68"/>
            <p:cNvSpPr/>
            <p:nvPr/>
          </p:nvSpPr>
          <p:spPr>
            <a:xfrm rot="1800000">
              <a:off x="8306998" y="1511300"/>
              <a:ext cx="1241343" cy="1389063"/>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grpSp>
      <p:sp>
        <p:nvSpPr>
          <p:cNvPr id="41" name="Rectangle 45"/>
          <p:cNvSpPr/>
          <p:nvPr/>
        </p:nvSpPr>
        <p:spPr>
          <a:xfrm>
            <a:off x="5148064" y="314143"/>
            <a:ext cx="3679116" cy="4570134"/>
          </a:xfrm>
          <a:prstGeom prst="rect">
            <a:avLst/>
          </a:prstGeom>
          <a:solidFill>
            <a:srgbClr val="F5F5F5"/>
          </a:solidFill>
          <a:ln>
            <a:solidFill>
              <a:schemeClr val="bg2">
                <a:lumMod val="50000"/>
              </a:schemeClr>
            </a:solid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42" name="Rectangle 46"/>
          <p:cNvSpPr/>
          <p:nvPr/>
        </p:nvSpPr>
        <p:spPr>
          <a:xfrm>
            <a:off x="5235022" y="426669"/>
            <a:ext cx="3505200" cy="4345083"/>
          </a:xfrm>
          <a:prstGeom prst="rect">
            <a:avLst/>
          </a:prstGeom>
          <a:solidFill>
            <a:schemeClr val="accent2"/>
          </a:soli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Tree>
    <p:extLst>
      <p:ext uri="{BB962C8B-B14F-4D97-AF65-F5344CB8AC3E}">
        <p14:creationId xmlns:p14="http://schemas.microsoft.com/office/powerpoint/2010/main" xmlns="" val="2820821799"/>
      </p:ext>
    </p:extLst>
  </p:cSld>
  <p:clrMapOvr>
    <a:masterClrMapping/>
  </p:clrMapOvr>
  <mc:AlternateContent xmlns:mc="http://schemas.openxmlformats.org/markup-compatibility/2006">
    <mc:Choice xmlns:p14="http://schemas.microsoft.com/office/powerpoint/2010/main" xmlns="" Requires="p14">
      <p:transition spd="slow" p14:dur="5000" advClick="0" advTm="1000">
        <p:pull/>
      </p:transition>
    </mc:Choice>
    <mc:Fallback>
      <p:transition spd="slow" advClick="0" advTm="1000">
        <p:pull/>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996633">
            <a:alpha val="18000"/>
          </a:srgbClr>
        </a:soli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7F569E1-19C0-466D-92CE-DFC4BB40E2AD}" type="datetimeFigureOut">
              <a:rPr lang="ru-RU" smtClean="0"/>
              <a:pPr/>
              <a:t>07.02.2018</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69C18E6-8C03-4DE4-8DC1-081B3C405F41}" type="slidenum">
              <a:rPr lang="ru-RU" smtClean="0"/>
              <a:pPr/>
              <a:t>‹#›</a:t>
            </a:fld>
            <a:endParaRPr lang="ru-RU"/>
          </a:p>
        </p:txBody>
      </p:sp>
    </p:spTree>
    <p:extLst>
      <p:ext uri="{BB962C8B-B14F-4D97-AF65-F5344CB8AC3E}">
        <p14:creationId xmlns:p14="http://schemas.microsoft.com/office/powerpoint/2010/main" xmlns="" val="1146876684"/>
      </p:ext>
    </p:extLst>
  </p:cSld>
  <p:clrMap bg1="lt1" tx1="dk1" bg2="lt2" tx2="dk2" accent1="accent1" accent2="accent2" accent3="accent3" accent4="accent4" accent5="accent5" accent6="accent6" hlink="hlink" folHlink="folHlink"/>
  <p:sldLayoutIdLst>
    <p:sldLayoutId id="2147483774" r:id="rId1"/>
    <p:sldLayoutId id="2147483775" r:id="rId2"/>
    <p:sldLayoutId id="2147483776" r:id="rId3"/>
    <p:sldLayoutId id="2147483777" r:id="rId4"/>
    <p:sldLayoutId id="2147483778" r:id="rId5"/>
    <p:sldLayoutId id="2147483779" r:id="rId6"/>
    <p:sldLayoutId id="2147483780" r:id="rId7"/>
    <p:sldLayoutId id="2147483781" r:id="rId8"/>
    <p:sldLayoutId id="2147483782" r:id="rId9"/>
    <p:sldLayoutId id="2147483783" r:id="rId10"/>
    <p:sldLayoutId id="2147483784" r:id="rId11"/>
    <p:sldLayoutId id="2147483797" r:id="rId12"/>
  </p:sldLayoutIdLst>
  <mc:AlternateContent xmlns:mc="http://schemas.openxmlformats.org/markup-compatibility/2006">
    <mc:Choice xmlns:p14="http://schemas.microsoft.com/office/powerpoint/2010/main" xmlns="" Requires="p14">
      <p:transition spd="slow" p14:dur="5000" advClick="0" advTm="1000">
        <p:pull/>
      </p:transition>
    </mc:Choice>
    <mc:Fallback>
      <p:transition spd="slow" advClick="0" advTm="1000">
        <p:pull/>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7" Type="http://schemas.openxmlformats.org/officeDocument/2006/relationships/image" Target="../media/image9.jpeg"/><Relationship Id="rId2" Type="http://schemas.openxmlformats.org/officeDocument/2006/relationships/image" Target="../media/image4.jpeg"/><Relationship Id="rId1" Type="http://schemas.openxmlformats.org/officeDocument/2006/relationships/slideLayout" Target="../slideLayouts/slideLayout2.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2.xml"/><Relationship Id="rId4" Type="http://schemas.openxmlformats.org/officeDocument/2006/relationships/image" Target="../media/image14.jpeg"/></Relationships>
</file>

<file path=ppt/slides/_rels/slide7.xml.rels><?xml version="1.0" encoding="UTF-8" standalone="yes"?>
<Relationships xmlns="http://schemas.openxmlformats.org/package/2006/relationships"><Relationship Id="rId8" Type="http://schemas.openxmlformats.org/officeDocument/2006/relationships/image" Target="../media/image21.jpeg"/><Relationship Id="rId3" Type="http://schemas.openxmlformats.org/officeDocument/2006/relationships/image" Target="../media/image16.jpeg"/><Relationship Id="rId7" Type="http://schemas.openxmlformats.org/officeDocument/2006/relationships/image" Target="../media/image20.jpeg"/><Relationship Id="rId2" Type="http://schemas.openxmlformats.org/officeDocument/2006/relationships/image" Target="../media/image15.jpeg"/><Relationship Id="rId1" Type="http://schemas.openxmlformats.org/officeDocument/2006/relationships/slideLayout" Target="../slideLayouts/slideLayout2.xml"/><Relationship Id="rId6" Type="http://schemas.openxmlformats.org/officeDocument/2006/relationships/image" Target="../media/image19.jpeg"/><Relationship Id="rId5" Type="http://schemas.openxmlformats.org/officeDocument/2006/relationships/image" Target="../media/image18.jpeg"/><Relationship Id="rId4" Type="http://schemas.openxmlformats.org/officeDocument/2006/relationships/image" Target="../media/image17.jpeg"/></Relationships>
</file>

<file path=ppt/slides/_rels/slide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2.xml"/><Relationship Id="rId5" Type="http://schemas.openxmlformats.org/officeDocument/2006/relationships/image" Target="../media/image25.jpeg"/><Relationship Id="rId4" Type="http://schemas.openxmlformats.org/officeDocument/2006/relationships/image" Target="../media/image24.jpeg"/></Relationships>
</file>

<file path=ppt/slides/_rels/slide9.xml.rels><?xml version="1.0" encoding="UTF-8" standalone="yes"?>
<Relationships xmlns="http://schemas.openxmlformats.org/package/2006/relationships"><Relationship Id="rId3" Type="http://schemas.openxmlformats.org/officeDocument/2006/relationships/image" Target="../media/image27.jpeg"/><Relationship Id="rId7" Type="http://schemas.openxmlformats.org/officeDocument/2006/relationships/image" Target="../media/image31.jpeg"/><Relationship Id="rId2" Type="http://schemas.openxmlformats.org/officeDocument/2006/relationships/image" Target="../media/image26.png"/><Relationship Id="rId1" Type="http://schemas.openxmlformats.org/officeDocument/2006/relationships/slideLayout" Target="../slideLayouts/slideLayout2.xml"/><Relationship Id="rId6" Type="http://schemas.openxmlformats.org/officeDocument/2006/relationships/image" Target="../media/image30.jpeg"/><Relationship Id="rId5" Type="http://schemas.openxmlformats.org/officeDocument/2006/relationships/image" Target="../media/image29.jpeg"/><Relationship Id="rId4" Type="http://schemas.openxmlformats.org/officeDocument/2006/relationships/image" Target="../media/image28.jpeg"/></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33.jpeg"/><Relationship Id="rId7" Type="http://schemas.openxmlformats.org/officeDocument/2006/relationships/image" Target="../media/image37.jpeg"/><Relationship Id="rId2" Type="http://schemas.openxmlformats.org/officeDocument/2006/relationships/image" Target="../media/image32.jpeg"/><Relationship Id="rId1" Type="http://schemas.openxmlformats.org/officeDocument/2006/relationships/slideLayout" Target="../slideLayouts/slideLayout2.xml"/><Relationship Id="rId6" Type="http://schemas.openxmlformats.org/officeDocument/2006/relationships/image" Target="../media/image36.jpeg"/><Relationship Id="rId5" Type="http://schemas.openxmlformats.org/officeDocument/2006/relationships/image" Target="../media/image35.jpeg"/><Relationship Id="rId4" Type="http://schemas.openxmlformats.org/officeDocument/2006/relationships/image" Target="../media/image34.jpeg"/></Relationships>
</file>

<file path=ppt/slides/_rels/slide16.xml.rels><?xml version="1.0" encoding="UTF-8" standalone="yes"?>
<Relationships xmlns="http://schemas.openxmlformats.org/package/2006/relationships"><Relationship Id="rId8" Type="http://schemas.openxmlformats.org/officeDocument/2006/relationships/image" Target="../media/image44.jpeg"/><Relationship Id="rId3" Type="http://schemas.openxmlformats.org/officeDocument/2006/relationships/image" Target="../media/image39.jpeg"/><Relationship Id="rId7" Type="http://schemas.openxmlformats.org/officeDocument/2006/relationships/image" Target="../media/image43.jpeg"/><Relationship Id="rId2" Type="http://schemas.openxmlformats.org/officeDocument/2006/relationships/image" Target="../media/image38.jpeg"/><Relationship Id="rId1" Type="http://schemas.openxmlformats.org/officeDocument/2006/relationships/slideLayout" Target="../slideLayouts/slideLayout2.xml"/><Relationship Id="rId6" Type="http://schemas.openxmlformats.org/officeDocument/2006/relationships/image" Target="../media/image42.jpeg"/><Relationship Id="rId5" Type="http://schemas.openxmlformats.org/officeDocument/2006/relationships/image" Target="../media/image41.jpeg"/><Relationship Id="rId10" Type="http://schemas.openxmlformats.org/officeDocument/2006/relationships/image" Target="../media/image46.jpeg"/><Relationship Id="rId4" Type="http://schemas.openxmlformats.org/officeDocument/2006/relationships/image" Target="../media/image40.jpeg"/><Relationship Id="rId9" Type="http://schemas.openxmlformats.org/officeDocument/2006/relationships/image" Target="../media/image45.jpeg"/></Relationships>
</file>

<file path=ppt/slides/_rels/slide17.xml.rels><?xml version="1.0" encoding="UTF-8" standalone="yes"?>
<Relationships xmlns="http://schemas.openxmlformats.org/package/2006/relationships"><Relationship Id="rId8" Type="http://schemas.openxmlformats.org/officeDocument/2006/relationships/image" Target="../media/image53.jpeg"/><Relationship Id="rId3" Type="http://schemas.openxmlformats.org/officeDocument/2006/relationships/image" Target="../media/image48.jpeg"/><Relationship Id="rId7" Type="http://schemas.openxmlformats.org/officeDocument/2006/relationships/image" Target="../media/image52.jpeg"/><Relationship Id="rId2" Type="http://schemas.openxmlformats.org/officeDocument/2006/relationships/image" Target="../media/image47.jpeg"/><Relationship Id="rId1" Type="http://schemas.openxmlformats.org/officeDocument/2006/relationships/slideLayout" Target="../slideLayouts/slideLayout2.xml"/><Relationship Id="rId6" Type="http://schemas.openxmlformats.org/officeDocument/2006/relationships/image" Target="../media/image51.jpeg"/><Relationship Id="rId5" Type="http://schemas.openxmlformats.org/officeDocument/2006/relationships/image" Target="../media/image50.png"/><Relationship Id="rId4" Type="http://schemas.openxmlformats.org/officeDocument/2006/relationships/image" Target="../media/image49.jpeg"/></Relationships>
</file>

<file path=ppt/slides/_rels/slide18.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image" Target="../media/image54.jpeg"/><Relationship Id="rId1" Type="http://schemas.openxmlformats.org/officeDocument/2006/relationships/slideLayout" Target="../slideLayouts/slideLayout2.xml"/><Relationship Id="rId6" Type="http://schemas.openxmlformats.org/officeDocument/2006/relationships/image" Target="../media/image58.jpeg"/><Relationship Id="rId5" Type="http://schemas.openxmlformats.org/officeDocument/2006/relationships/image" Target="../media/image57.jpeg"/><Relationship Id="rId4" Type="http://schemas.openxmlformats.org/officeDocument/2006/relationships/image" Target="../media/image56.jpeg"/></Relationships>
</file>

<file path=ppt/slides/_rels/slide19.xml.rels><?xml version="1.0" encoding="UTF-8" standalone="yes"?>
<Relationships xmlns="http://schemas.openxmlformats.org/package/2006/relationships"><Relationship Id="rId3" Type="http://schemas.openxmlformats.org/officeDocument/2006/relationships/image" Target="../media/image60.png"/><Relationship Id="rId7" Type="http://schemas.openxmlformats.org/officeDocument/2006/relationships/image" Target="../media/image64.png"/><Relationship Id="rId2" Type="http://schemas.openxmlformats.org/officeDocument/2006/relationships/image" Target="../media/image59.jpeg"/><Relationship Id="rId1" Type="http://schemas.openxmlformats.org/officeDocument/2006/relationships/slideLayout" Target="../slideLayouts/slideLayout2.xml"/><Relationship Id="rId6" Type="http://schemas.openxmlformats.org/officeDocument/2006/relationships/image" Target="../media/image63.jpeg"/><Relationship Id="rId5" Type="http://schemas.openxmlformats.org/officeDocument/2006/relationships/image" Target="../media/image62.jpeg"/><Relationship Id="rId4" Type="http://schemas.openxmlformats.org/officeDocument/2006/relationships/image" Target="../media/image61.jpeg"/></Relationships>
</file>

<file path=ppt/slides/_rels/slide20.xml.rels><?xml version="1.0" encoding="UTF-8" standalone="yes"?>
<Relationships xmlns="http://schemas.openxmlformats.org/package/2006/relationships"><Relationship Id="rId8" Type="http://schemas.openxmlformats.org/officeDocument/2006/relationships/image" Target="../media/image71.jpeg"/><Relationship Id="rId3" Type="http://schemas.openxmlformats.org/officeDocument/2006/relationships/image" Target="../media/image66.jpeg"/><Relationship Id="rId7" Type="http://schemas.openxmlformats.org/officeDocument/2006/relationships/image" Target="../media/image70.jpeg"/><Relationship Id="rId2" Type="http://schemas.openxmlformats.org/officeDocument/2006/relationships/image" Target="../media/image65.jpeg"/><Relationship Id="rId1" Type="http://schemas.openxmlformats.org/officeDocument/2006/relationships/slideLayout" Target="../slideLayouts/slideLayout2.xml"/><Relationship Id="rId6" Type="http://schemas.openxmlformats.org/officeDocument/2006/relationships/image" Target="../media/image69.png"/><Relationship Id="rId5" Type="http://schemas.openxmlformats.org/officeDocument/2006/relationships/image" Target="../media/image68.jpeg"/><Relationship Id="rId4" Type="http://schemas.openxmlformats.org/officeDocument/2006/relationships/image" Target="../media/image67.jpeg"/></Relationships>
</file>

<file path=ppt/slides/_rels/slide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72.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tt-RU" sz="2800" b="1" dirty="0" smtClean="0">
                <a:solidFill>
                  <a:srgbClr val="663300"/>
                </a:solidFill>
                <a:effectLst>
                  <a:outerShdw blurRad="38100" dist="38100" dir="2700000" algn="tl">
                    <a:srgbClr val="000000">
                      <a:alpha val="43137"/>
                    </a:srgbClr>
                  </a:outerShdw>
                </a:effectLst>
                <a:latin typeface="Times New Roman" pitchFamily="18" charset="0"/>
                <a:cs typeface="Times New Roman" pitchFamily="18" charset="0"/>
              </a:rPr>
              <a:t/>
            </a:r>
            <a:br>
              <a:rPr lang="tt-RU" sz="2800" b="1" dirty="0" smtClean="0">
                <a:solidFill>
                  <a:srgbClr val="663300"/>
                </a:solidFill>
                <a:effectLst>
                  <a:outerShdw blurRad="38100" dist="38100" dir="2700000" algn="tl">
                    <a:srgbClr val="000000">
                      <a:alpha val="43137"/>
                    </a:srgbClr>
                  </a:outerShdw>
                </a:effectLst>
                <a:latin typeface="Times New Roman" pitchFamily="18" charset="0"/>
                <a:cs typeface="Times New Roman" pitchFamily="18" charset="0"/>
              </a:rPr>
            </a:br>
            <a:r>
              <a:rPr lang="tt-RU" sz="28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Туган </a:t>
            </a:r>
            <a:r>
              <a:rPr lang="tt-RU" sz="28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тел укытучыларының </a:t>
            </a:r>
            <a:r>
              <a:rPr lang="tt-RU" sz="28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рәсәйкүләм </a:t>
            </a:r>
            <a:br>
              <a:rPr lang="tt-RU" sz="28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br>
            <a:r>
              <a:rPr lang="tt-RU" sz="28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 </a:t>
            </a:r>
            <a:r>
              <a:rPr lang="tt-RU" sz="28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“Мастер – класс” бәйгесенә</a:t>
            </a:r>
            <a:endParaRPr lang="ru-RU" sz="28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endParaRPr>
          </a:p>
        </p:txBody>
      </p:sp>
      <p:sp>
        <p:nvSpPr>
          <p:cNvPr id="3" name="Объект 2"/>
          <p:cNvSpPr>
            <a:spLocks noGrp="1"/>
          </p:cNvSpPr>
          <p:nvPr>
            <p:ph idx="1"/>
          </p:nvPr>
        </p:nvSpPr>
        <p:spPr/>
        <p:txBody>
          <a:bodyPr/>
          <a:lstStyle/>
          <a:p>
            <a:pPr marL="0" indent="0">
              <a:buNone/>
            </a:pPr>
            <a:endParaRPr lang="ru-RU" dirty="0"/>
          </a:p>
        </p:txBody>
      </p:sp>
      <p:pic>
        <p:nvPicPr>
          <p:cNvPr id="4" name="Picture 5"/>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80989" y="0"/>
            <a:ext cx="9071992" cy="674136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5" name="Прямоугольник 4"/>
          <p:cNvSpPr/>
          <p:nvPr/>
        </p:nvSpPr>
        <p:spPr>
          <a:xfrm>
            <a:off x="1183757" y="1334864"/>
            <a:ext cx="7056784" cy="3416320"/>
          </a:xfrm>
          <a:prstGeom prst="rect">
            <a:avLst/>
          </a:prstGeom>
        </p:spPr>
        <p:txBody>
          <a:bodyPr wrap="square">
            <a:spAutoFit/>
          </a:bodyPr>
          <a:lstStyle/>
          <a:p>
            <a:pPr lvl="0" algn="ctr">
              <a:defRPr/>
            </a:pPr>
            <a:endParaRPr lang="ru-RU" sz="5400" b="1" i="1" kern="10" dirty="0" smtClean="0">
              <a:ln w="10541" cmpd="sng">
                <a:solidFill>
                  <a:schemeClr val="accent1">
                    <a:shade val="88000"/>
                    <a:satMod val="110000"/>
                  </a:schemeClr>
                </a:solidFill>
                <a:prstDash val="solid"/>
              </a:ln>
              <a:solidFill>
                <a:srgbClr val="663300"/>
              </a:solidFill>
              <a:latin typeface="Times New Roman" pitchFamily="18" charset="0"/>
              <a:cs typeface="Times New Roman" pitchFamily="18" charset="0"/>
            </a:endParaRPr>
          </a:p>
          <a:p>
            <a:pPr lvl="0" algn="ctr">
              <a:defRPr/>
            </a:pPr>
            <a:r>
              <a:rPr lang="ru-RU" sz="5400" b="1" i="1" kern="1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a:t>
            </a:r>
            <a:r>
              <a:rPr lang="ru-RU" sz="5400" b="1" i="1" kern="10" dirty="0" err="1">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Туган</a:t>
            </a:r>
            <a:r>
              <a:rPr lang="ru-RU" sz="5400" b="1" i="1" kern="1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 </a:t>
            </a:r>
            <a:r>
              <a:rPr lang="ru-RU" sz="5400" b="1" i="1" kern="10" dirty="0" err="1">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җирем</a:t>
            </a:r>
            <a:r>
              <a:rPr lang="ru-RU" sz="5400" b="1" i="1" kern="1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 </a:t>
            </a:r>
            <a:endParaRPr lang="ru-RU" sz="5400" b="1" i="1" kern="1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endParaRPr>
          </a:p>
          <a:p>
            <a:pPr lvl="0" algn="ctr">
              <a:defRPr/>
            </a:pPr>
            <a:r>
              <a:rPr lang="ru-RU" sz="5400" b="1" i="1" kern="10" dirty="0" err="1"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мәктәбем</a:t>
            </a:r>
            <a:r>
              <a:rPr lang="ru-RU" sz="5400" b="1" i="1" kern="1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 </a:t>
            </a:r>
            <a:endParaRPr lang="ru-RU" sz="5400" b="1" i="1" kern="1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endParaRPr>
          </a:p>
          <a:p>
            <a:pPr lvl="0" algn="ctr">
              <a:defRPr/>
            </a:pPr>
            <a:r>
              <a:rPr lang="ru-RU" sz="5400" b="1" i="1" kern="10" dirty="0" err="1"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һөнәри</a:t>
            </a:r>
            <a:r>
              <a:rPr lang="ru-RU" sz="5400" b="1" i="1" kern="1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 </a:t>
            </a:r>
            <a:r>
              <a:rPr lang="ru-RU" sz="5400" b="1" i="1" kern="10" dirty="0" err="1">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эшчәнлегем</a:t>
            </a:r>
            <a:r>
              <a:rPr lang="ru-RU" sz="5400" b="1" i="1" kern="1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a:t>
            </a:r>
          </a:p>
        </p:txBody>
      </p:sp>
    </p:spTree>
    <p:extLst>
      <p:ext uri="{BB962C8B-B14F-4D97-AF65-F5344CB8AC3E}">
        <p14:creationId xmlns:p14="http://schemas.microsoft.com/office/powerpoint/2010/main" xmlns="" val="879925309"/>
      </p:ext>
    </p:extLst>
  </p:cSld>
  <p:clrMapOvr>
    <a:masterClrMapping/>
  </p:clrMapOvr>
  <mc:AlternateContent xmlns:mc="http://schemas.openxmlformats.org/markup-compatibility/2006">
    <mc:Choice xmlns:p14="http://schemas.microsoft.com/office/powerpoint/2010/main" xmlns="" Requires="p14">
      <p:transition spd="slow" p14:dur="5000" advClick="0" advTm="1000">
        <p:pull/>
      </p:transition>
    </mc:Choice>
    <mc:Fallback>
      <p:transition spd="slow" advClick="0" advTm="1000">
        <p:pull/>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dirty="0"/>
          </a:p>
        </p:txBody>
      </p:sp>
      <p:sp>
        <p:nvSpPr>
          <p:cNvPr id="3" name="Объект 2"/>
          <p:cNvSpPr>
            <a:spLocks noGrp="1"/>
          </p:cNvSpPr>
          <p:nvPr>
            <p:ph idx="1"/>
          </p:nvPr>
        </p:nvSpPr>
        <p:spPr>
          <a:xfrm>
            <a:off x="539552" y="1600200"/>
            <a:ext cx="8147248" cy="4525963"/>
          </a:xfrm>
        </p:spPr>
        <p:style>
          <a:lnRef idx="1">
            <a:schemeClr val="dk1"/>
          </a:lnRef>
          <a:fillRef idx="2">
            <a:schemeClr val="dk1"/>
          </a:fillRef>
          <a:effectRef idx="1">
            <a:schemeClr val="dk1"/>
          </a:effectRef>
          <a:fontRef idx="minor">
            <a:schemeClr val="dk1"/>
          </a:fontRef>
        </p:style>
        <p:txBody>
          <a:bodyPr>
            <a:normAutofit fontScale="92500"/>
          </a:bodyPr>
          <a:lstStyle/>
          <a:p>
            <a:pPr marL="0" indent="0" algn="ctr">
              <a:buNone/>
            </a:pPr>
            <a:r>
              <a:rPr lang="ru-RU" sz="2800" dirty="0" smtClean="0">
                <a:latin typeface="Times New Roman" pitchFamily="18" charset="0"/>
                <a:cs typeface="Times New Roman" pitchFamily="18" charset="0"/>
              </a:rPr>
              <a:t>                                                </a:t>
            </a:r>
            <a:r>
              <a:rPr lang="ru-RU" sz="28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Татарстан </a:t>
            </a:r>
            <a:r>
              <a:rPr lang="ru-RU" sz="2800" b="1" dirty="0" err="1"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Республикасы</a:t>
            </a:r>
            <a:r>
              <a:rPr lang="ru-RU" sz="28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 </a:t>
            </a:r>
          </a:p>
          <a:p>
            <a:pPr marL="0" indent="0" algn="ctr">
              <a:buNone/>
            </a:pPr>
            <a:r>
              <a:rPr lang="ru-RU" sz="28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 </a:t>
            </a:r>
            <a:r>
              <a:rPr lang="ru-RU" sz="28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                                          </a:t>
            </a:r>
            <a:r>
              <a:rPr lang="ru-RU" sz="2800" b="1" dirty="0" err="1"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Апас</a:t>
            </a:r>
            <a:r>
              <a:rPr lang="ru-RU" sz="28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 </a:t>
            </a:r>
            <a:r>
              <a:rPr lang="ru-RU" sz="2800" b="1" dirty="0" err="1"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муниципаль</a:t>
            </a:r>
            <a:r>
              <a:rPr lang="ru-RU" sz="28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 районы </a:t>
            </a:r>
          </a:p>
          <a:p>
            <a:pPr marL="0" indent="0" algn="ctr">
              <a:buNone/>
            </a:pPr>
            <a:r>
              <a:rPr lang="ru-RU" sz="28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                                       </a:t>
            </a:r>
            <a:r>
              <a:rPr lang="ru-RU" sz="2800" b="1" dirty="0" err="1"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Апас</a:t>
            </a:r>
            <a:r>
              <a:rPr lang="ru-RU" sz="28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 </a:t>
            </a:r>
            <a:r>
              <a:rPr lang="ru-RU" sz="2800" b="1" dirty="0" err="1"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урта</a:t>
            </a:r>
            <a:r>
              <a:rPr lang="ru-RU" sz="28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 </a:t>
            </a:r>
            <a:r>
              <a:rPr lang="ru-RU" sz="2800" b="1" dirty="0" err="1"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гомуми</a:t>
            </a:r>
            <a:r>
              <a:rPr lang="ru-RU" sz="28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 </a:t>
            </a:r>
            <a:r>
              <a:rPr lang="ru-RU" sz="2800" b="1" dirty="0" err="1"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белем</a:t>
            </a:r>
            <a:r>
              <a:rPr lang="ru-RU" sz="28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 </a:t>
            </a:r>
          </a:p>
          <a:p>
            <a:pPr marL="0" indent="0" algn="ctr">
              <a:buNone/>
            </a:pPr>
            <a:r>
              <a:rPr lang="ru-RU" sz="28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 </a:t>
            </a:r>
            <a:r>
              <a:rPr lang="ru-RU" sz="28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                                  </a:t>
            </a:r>
            <a:r>
              <a:rPr lang="ru-RU" sz="2800" b="1" dirty="0" err="1"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бирү</a:t>
            </a:r>
            <a:r>
              <a:rPr lang="ru-RU" sz="28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 , </a:t>
            </a:r>
            <a:r>
              <a:rPr lang="ru-RU" sz="2800" b="1" dirty="0" err="1"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аерым</a:t>
            </a:r>
            <a:r>
              <a:rPr lang="ru-RU" sz="28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 </a:t>
            </a:r>
            <a:r>
              <a:rPr lang="ru-RU" sz="2800" b="1" dirty="0" err="1"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фәннәрне</a:t>
            </a:r>
            <a:r>
              <a:rPr lang="ru-RU" sz="28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 </a:t>
            </a:r>
          </a:p>
          <a:p>
            <a:pPr marL="0" indent="0" algn="ctr">
              <a:buNone/>
            </a:pPr>
            <a:r>
              <a:rPr lang="ru-RU" sz="28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 </a:t>
            </a:r>
            <a:r>
              <a:rPr lang="ru-RU" sz="28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                                        </a:t>
            </a:r>
            <a:r>
              <a:rPr lang="ru-RU" sz="2800" b="1" dirty="0" err="1"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тирәнтен</a:t>
            </a:r>
            <a:r>
              <a:rPr lang="ru-RU" sz="28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 </a:t>
            </a:r>
            <a:r>
              <a:rPr lang="ru-RU" sz="2800" b="1" dirty="0" err="1"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өйрәнү</a:t>
            </a:r>
            <a:r>
              <a:rPr lang="ru-RU" sz="28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 </a:t>
            </a:r>
            <a:r>
              <a:rPr lang="ru-RU" sz="2800" b="1" dirty="0" err="1"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мәктәбене</a:t>
            </a:r>
            <a:r>
              <a:rPr lang="tt-RU" sz="28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ң</a:t>
            </a:r>
          </a:p>
          <a:p>
            <a:pPr marL="0" indent="0" algn="ctr">
              <a:buNone/>
            </a:pPr>
            <a:r>
              <a:rPr lang="tt-RU" sz="28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 </a:t>
            </a:r>
            <a:r>
              <a:rPr lang="tt-RU" sz="28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                                     туган тел һәм әдәбияты </a:t>
            </a:r>
          </a:p>
          <a:p>
            <a:pPr marL="0" indent="0" algn="ctr">
              <a:buNone/>
            </a:pPr>
            <a:r>
              <a:rPr lang="tt-RU" sz="28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 </a:t>
            </a:r>
            <a:r>
              <a:rPr lang="tt-RU" sz="28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                                        укытучысы Сафиуллина </a:t>
            </a:r>
          </a:p>
          <a:p>
            <a:pPr marL="0" indent="0" algn="ctr">
              <a:buNone/>
            </a:pPr>
            <a:r>
              <a:rPr lang="tt-RU" sz="28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 </a:t>
            </a:r>
            <a:r>
              <a:rPr lang="tt-RU" sz="28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                                        Индира Илдар кызы</a:t>
            </a:r>
            <a:endParaRPr lang="ru-RU" sz="28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endParaRPr>
          </a:p>
          <a:p>
            <a:pPr marL="0" indent="0" algn="ctr">
              <a:buNone/>
            </a:pPr>
            <a:endParaRPr lang="ru-RU"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p:txBody>
      </p:sp>
      <p:pic>
        <p:nvPicPr>
          <p:cNvPr id="2050" name="Picture 2" descr="C:\Users\Индира\Desktop\эссе\r4sggE-w8q4.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rot="21147947">
            <a:off x="310769" y="1418075"/>
            <a:ext cx="3704105" cy="4984186"/>
          </a:xfrm>
          <a:prstGeom prst="rect">
            <a:avLst/>
          </a:prstGeom>
          <a:ln>
            <a:noFill/>
          </a:ln>
          <a:effectLst>
            <a:softEdge rad="112500"/>
          </a:effectLst>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846237687"/>
      </p:ext>
    </p:extLst>
  </p:cSld>
  <p:clrMapOvr>
    <a:masterClrMapping/>
  </p:clrMapOvr>
  <mc:AlternateContent xmlns:mc="http://schemas.openxmlformats.org/markup-compatibility/2006">
    <mc:Choice xmlns:p14="http://schemas.microsoft.com/office/powerpoint/2010/main" xmlns="" Requires="p14">
      <p:transition spd="slow" p14:dur="5000" advClick="0" advTm="1000">
        <p:pull/>
      </p:transition>
    </mc:Choice>
    <mc:Fallback>
      <p:transition spd="slow" advClick="0" advTm="1000">
        <p:pull/>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lstStyle/>
          <a:p>
            <a:endParaRPr lang="ru-RU"/>
          </a:p>
        </p:txBody>
      </p:sp>
      <p:pic>
        <p:nvPicPr>
          <p:cNvPr id="6146" name="Picture 2" descr="C:\Users\Индира\Desktop\Новая папка\апас ,һөнәр турында\image1.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323528" y="332656"/>
            <a:ext cx="8496944" cy="6248672"/>
          </a:xfrm>
          <a:prstGeom prst="rect">
            <a:avLst/>
          </a:prstGeom>
          <a:ln>
            <a:noFill/>
          </a:ln>
          <a:effectLst>
            <a:softEdge rad="112500"/>
          </a:effectLst>
        </p:spPr>
        <p:style>
          <a:lnRef idx="1">
            <a:schemeClr val="dk1"/>
          </a:lnRef>
          <a:fillRef idx="2">
            <a:schemeClr val="dk1"/>
          </a:fillRef>
          <a:effectRef idx="1">
            <a:schemeClr val="dk1"/>
          </a:effectRef>
          <a:fontRef idx="minor">
            <a:schemeClr val="dk1"/>
          </a:fontRef>
        </p:style>
      </p:pic>
    </p:spTree>
    <p:extLst>
      <p:ext uri="{BB962C8B-B14F-4D97-AF65-F5344CB8AC3E}">
        <p14:creationId xmlns:p14="http://schemas.microsoft.com/office/powerpoint/2010/main" xmlns="" val="798135795"/>
      </p:ext>
    </p:extLst>
  </p:cSld>
  <p:clrMapOvr>
    <a:masterClrMapping/>
  </p:clrMapOvr>
  <mc:AlternateContent xmlns:mc="http://schemas.openxmlformats.org/markup-compatibility/2006">
    <mc:Choice xmlns:p14="http://schemas.microsoft.com/office/powerpoint/2010/main" xmlns="" Requires="p14">
      <p:transition spd="slow" p14:dur="5000" advClick="0" advTm="1000">
        <p:pull/>
      </p:transition>
    </mc:Choice>
    <mc:Fallback>
      <p:transition spd="slow" advClick="0" advTm="1000">
        <p:pull/>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dirty="0"/>
          </a:p>
        </p:txBody>
      </p:sp>
      <p:sp>
        <p:nvSpPr>
          <p:cNvPr id="3" name="Объект 2"/>
          <p:cNvSpPr>
            <a:spLocks noGrp="1"/>
          </p:cNvSpPr>
          <p:nvPr>
            <p:ph idx="1"/>
          </p:nvPr>
        </p:nvSpPr>
        <p:spPr/>
        <p:txBody>
          <a:bodyPr/>
          <a:lstStyle/>
          <a:p>
            <a:pPr marL="0" indent="0">
              <a:buNone/>
            </a:pPr>
            <a:endParaRPr lang="ru-RU" b="1" dirty="0" smtClean="0">
              <a:effectLst>
                <a:outerShdw blurRad="38100" dist="38100" dir="2700000" algn="tl">
                  <a:srgbClr val="000000">
                    <a:alpha val="43137"/>
                  </a:srgbClr>
                </a:outerShdw>
              </a:effectLst>
              <a:latin typeface="Times New Roman" pitchFamily="18" charset="0"/>
              <a:cs typeface="Times New Roman" pitchFamily="18" charset="0"/>
            </a:endParaRPr>
          </a:p>
          <a:p>
            <a:pPr marL="0" indent="0">
              <a:buNone/>
            </a:pPr>
            <a:endParaRPr lang="ru-RU" b="1" dirty="0">
              <a:effectLst>
                <a:outerShdw blurRad="38100" dist="38100" dir="2700000" algn="tl">
                  <a:srgbClr val="000000">
                    <a:alpha val="43137"/>
                  </a:srgbClr>
                </a:outerShdw>
              </a:effectLst>
              <a:latin typeface="Times New Roman" pitchFamily="18" charset="0"/>
              <a:cs typeface="Times New Roman" pitchFamily="18" charset="0"/>
            </a:endParaRPr>
          </a:p>
          <a:p>
            <a:pPr marL="0" indent="0" algn="just">
              <a:buNone/>
            </a:pPr>
            <a:r>
              <a:rPr lang="ru-RU" sz="24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      </a:t>
            </a:r>
            <a:r>
              <a:rPr lang="ru-RU" sz="2400" b="1" dirty="0" err="1"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Туган</a:t>
            </a:r>
            <a:r>
              <a:rPr lang="ru-RU" sz="24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 </a:t>
            </a:r>
            <a:r>
              <a:rPr lang="ru-RU" sz="2400" b="1" dirty="0" err="1"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җир</a:t>
            </a:r>
            <a:r>
              <a:rPr lang="ru-RU" sz="24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 </a:t>
            </a:r>
            <a:r>
              <a:rPr lang="ru-RU" sz="2400" b="1" dirty="0" err="1"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һәркем</a:t>
            </a:r>
            <a:r>
              <a:rPr lang="ru-RU" sz="24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 </a:t>
            </a:r>
            <a:r>
              <a:rPr lang="ru-RU" sz="2400" b="1" dirty="0" err="1"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өчен</a:t>
            </a:r>
            <a:r>
              <a:rPr lang="ru-RU" sz="24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 </a:t>
            </a:r>
            <a:r>
              <a:rPr lang="ru-RU" sz="2400" b="1" dirty="0" err="1"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дә</a:t>
            </a:r>
            <a:r>
              <a:rPr lang="ru-RU" sz="24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 </a:t>
            </a:r>
            <a:r>
              <a:rPr lang="ru-RU" sz="2400" b="1" dirty="0" err="1"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газиз</a:t>
            </a:r>
            <a:r>
              <a:rPr lang="ru-RU" sz="24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 Минем </a:t>
            </a:r>
            <a:r>
              <a:rPr lang="ru-RU" sz="2400" b="1" dirty="0" err="1"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өчен</a:t>
            </a:r>
            <a:r>
              <a:rPr lang="ru-RU" sz="24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 </a:t>
            </a:r>
            <a:r>
              <a:rPr lang="ru-RU" sz="2400" b="1" dirty="0" err="1"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Апас</a:t>
            </a:r>
            <a:r>
              <a:rPr lang="ru-RU" sz="24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    районы </a:t>
            </a:r>
            <a:r>
              <a:rPr lang="ru-RU" sz="2400" b="1" dirty="0" err="1"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Югары</a:t>
            </a:r>
            <a:r>
              <a:rPr lang="ru-RU" sz="24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 </a:t>
            </a:r>
            <a:r>
              <a:rPr lang="ru-RU" sz="2400" b="1" dirty="0" err="1"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Ындырчы</a:t>
            </a:r>
            <a:r>
              <a:rPr lang="ru-RU" sz="24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 </a:t>
            </a:r>
            <a:r>
              <a:rPr lang="ru-RU" sz="2400" b="1" dirty="0" err="1"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авылы</a:t>
            </a:r>
            <a:r>
              <a:rPr lang="ru-RU" sz="24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 </a:t>
            </a:r>
            <a:r>
              <a:rPr lang="ru-RU" sz="2400" b="1" dirty="0" err="1"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бик</a:t>
            </a:r>
            <a:r>
              <a:rPr lang="ru-RU" sz="24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 </a:t>
            </a:r>
            <a:r>
              <a:rPr lang="ru-RU" sz="2400" b="1" dirty="0" err="1"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якын</a:t>
            </a:r>
            <a:r>
              <a:rPr lang="ru-RU" sz="24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 </a:t>
            </a:r>
            <a:r>
              <a:rPr lang="ru-RU" sz="2400" b="1" dirty="0" err="1"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чөнки</a:t>
            </a:r>
            <a:r>
              <a:rPr lang="ru-RU" sz="24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   </a:t>
            </a:r>
            <a:r>
              <a:rPr lang="ru-RU" sz="2400" b="1" dirty="0" err="1"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монда</a:t>
            </a:r>
            <a:r>
              <a:rPr lang="ru-RU" sz="24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 минем </a:t>
            </a:r>
            <a:r>
              <a:rPr lang="ru-RU" sz="2400" b="1" dirty="0" err="1"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кендек</a:t>
            </a:r>
            <a:r>
              <a:rPr lang="ru-RU" sz="24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 </a:t>
            </a:r>
            <a:r>
              <a:rPr lang="ru-RU" sz="2400" b="1" dirty="0" err="1"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каным</a:t>
            </a:r>
            <a:r>
              <a:rPr lang="ru-RU" sz="24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 </a:t>
            </a:r>
            <a:r>
              <a:rPr lang="ru-RU" sz="2400" b="1" dirty="0" err="1"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тамган</a:t>
            </a:r>
            <a:r>
              <a:rPr lang="ru-RU" sz="24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 </a:t>
            </a:r>
            <a:r>
              <a:rPr lang="ru-RU" sz="2400" b="1" dirty="0" err="1"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беренче</a:t>
            </a:r>
            <a:r>
              <a:rPr lang="ru-RU" sz="24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 </a:t>
            </a:r>
            <a:r>
              <a:rPr lang="ru-RU" sz="2400" b="1" dirty="0" err="1"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тапкыр</a:t>
            </a:r>
            <a:r>
              <a:rPr lang="ru-RU" sz="24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 </a:t>
            </a:r>
            <a:r>
              <a:rPr lang="ru-RU" sz="2400" b="1" dirty="0" err="1"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дөньяга</a:t>
            </a:r>
            <a:r>
              <a:rPr lang="ru-RU" sz="24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 </a:t>
            </a:r>
            <a:r>
              <a:rPr lang="ru-RU" sz="2400" b="1" dirty="0" err="1"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аваз</a:t>
            </a:r>
            <a:r>
              <a:rPr lang="ru-RU" sz="24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 </a:t>
            </a:r>
            <a:r>
              <a:rPr lang="ru-RU" sz="2400" b="1" dirty="0" err="1"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салганмын</a:t>
            </a:r>
            <a:r>
              <a:rPr lang="ru-RU" sz="24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 </a:t>
            </a:r>
            <a:r>
              <a:rPr lang="ru-RU" sz="2400" b="1" dirty="0" err="1"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тәпи</a:t>
            </a:r>
            <a:r>
              <a:rPr lang="ru-RU" sz="24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 </a:t>
            </a:r>
            <a:r>
              <a:rPr lang="ru-RU" sz="2400" b="1" dirty="0" err="1"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киткәнмен</a:t>
            </a:r>
            <a:r>
              <a:rPr lang="ru-RU" sz="24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a:t>
            </a:r>
          </a:p>
          <a:p>
            <a:pPr marL="0" indent="0">
              <a:buNone/>
            </a:pPr>
            <a:endParaRPr lang="ru-RU" dirty="0">
              <a:latin typeface="Times New Roman" pitchFamily="18" charset="0"/>
              <a:cs typeface="Times New Roman" pitchFamily="18" charset="0"/>
            </a:endParaRPr>
          </a:p>
        </p:txBody>
      </p:sp>
      <p:pic>
        <p:nvPicPr>
          <p:cNvPr id="7170" name="Picture 2" descr="C:\Users\Индира\Desktop\8a3945aba2ba650d (1).jpg"/>
          <p:cNvPicPr>
            <a:picLocks noChangeAspect="1" noChangeArrowheads="1"/>
          </p:cNvPicPr>
          <p:nvPr/>
        </p:nvPicPr>
        <p:blipFill>
          <a:blip r:embed="rId2" cstate="screen">
            <a:extLst>
              <a:ext uri="{28A0092B-C50C-407E-A947-70E740481C1C}">
                <a14:useLocalDpi xmlns:a14="http://schemas.microsoft.com/office/drawing/2010/main" xmlns="" val="0"/>
              </a:ext>
            </a:extLst>
          </a:blip>
          <a:srcRect/>
          <a:stretch>
            <a:fillRect/>
          </a:stretch>
        </p:blipFill>
        <p:spPr bwMode="auto">
          <a:xfrm>
            <a:off x="323528" y="188640"/>
            <a:ext cx="3168352" cy="2448272"/>
          </a:xfrm>
          <a:prstGeom prst="rect">
            <a:avLst/>
          </a:prstGeom>
          <a:ln>
            <a:noFill/>
          </a:ln>
          <a:effectLst>
            <a:softEdge rad="112500"/>
          </a:effectLst>
          <a:extLst>
            <a:ext uri="{909E8E84-426E-40DD-AFC4-6F175D3DCCD1}">
              <a14:hiddenFill xmlns:a14="http://schemas.microsoft.com/office/drawing/2010/main" xmlns="">
                <a:solidFill>
                  <a:srgbClr val="FFFFFF"/>
                </a:solidFill>
              </a14:hiddenFill>
            </a:ext>
          </a:extLst>
        </p:spPr>
      </p:pic>
      <p:pic>
        <p:nvPicPr>
          <p:cNvPr id="7171" name="Picture 3" descr="C:\Users\Индира\Desktop\18785942.jpg"/>
          <p:cNvPicPr>
            <a:picLocks noChangeAspect="1" noChangeArrowheads="1"/>
          </p:cNvPicPr>
          <p:nvPr/>
        </p:nvPicPr>
        <p:blipFill>
          <a:blip r:embed="rId3" cstate="screen">
            <a:extLst>
              <a:ext uri="{28A0092B-C50C-407E-A947-70E740481C1C}">
                <a14:useLocalDpi xmlns:a14="http://schemas.microsoft.com/office/drawing/2010/main" xmlns="" val="0"/>
              </a:ext>
            </a:extLst>
          </a:blip>
          <a:srcRect/>
          <a:stretch>
            <a:fillRect/>
          </a:stretch>
        </p:blipFill>
        <p:spPr bwMode="auto">
          <a:xfrm>
            <a:off x="6444208" y="4423990"/>
            <a:ext cx="2537481" cy="2149135"/>
          </a:xfrm>
          <a:prstGeom prst="rect">
            <a:avLst/>
          </a:prstGeom>
          <a:ln>
            <a:noFill/>
          </a:ln>
          <a:effectLst>
            <a:softEdge rad="112500"/>
          </a:effectLst>
          <a:extLst>
            <a:ext uri="{909E8E84-426E-40DD-AFC4-6F175D3DCCD1}">
              <a14:hiddenFill xmlns:a14="http://schemas.microsoft.com/office/drawing/2010/main" xmlns="">
                <a:solidFill>
                  <a:srgbClr val="FFFFFF"/>
                </a:solidFill>
              </a14:hiddenFill>
            </a:ext>
          </a:extLst>
        </p:spPr>
      </p:pic>
      <p:pic>
        <p:nvPicPr>
          <p:cNvPr id="7172" name="Picture 4" descr="C:\Users\Индира\Desktop\2449.jpeg"/>
          <p:cNvPicPr>
            <a:picLocks noChangeAspect="1" noChangeArrowheads="1"/>
          </p:cNvPicPr>
          <p:nvPr/>
        </p:nvPicPr>
        <p:blipFill>
          <a:blip r:embed="rId4" cstate="screen">
            <a:extLst>
              <a:ext uri="{28A0092B-C50C-407E-A947-70E740481C1C}">
                <a14:useLocalDpi xmlns:a14="http://schemas.microsoft.com/office/drawing/2010/main" xmlns="" val="0"/>
              </a:ext>
            </a:extLst>
          </a:blip>
          <a:srcRect/>
          <a:stretch>
            <a:fillRect/>
          </a:stretch>
        </p:blipFill>
        <p:spPr bwMode="auto">
          <a:xfrm>
            <a:off x="3707904" y="160202"/>
            <a:ext cx="2016224" cy="2462290"/>
          </a:xfrm>
          <a:prstGeom prst="rect">
            <a:avLst/>
          </a:prstGeom>
          <a:ln>
            <a:noFill/>
          </a:ln>
          <a:effectLst>
            <a:softEdge rad="112500"/>
          </a:effectLst>
          <a:extLst>
            <a:ext uri="{909E8E84-426E-40DD-AFC4-6F175D3DCCD1}">
              <a14:hiddenFill xmlns:a14="http://schemas.microsoft.com/office/drawing/2010/main" xmlns="">
                <a:solidFill>
                  <a:srgbClr val="FFFFFF"/>
                </a:solidFill>
              </a14:hiddenFill>
            </a:ext>
          </a:extLst>
        </p:spPr>
      </p:pic>
      <p:pic>
        <p:nvPicPr>
          <p:cNvPr id="7173" name="Picture 5" descr="C:\Users\Индира\Desktop\индира\с.индира\фотолар\ахыргы фотолар\2Co8N35XjW0.jpg"/>
          <p:cNvPicPr>
            <a:picLocks noChangeAspect="1" noChangeArrowheads="1"/>
          </p:cNvPicPr>
          <p:nvPr/>
        </p:nvPicPr>
        <p:blipFill>
          <a:blip r:embed="rId5" cstate="screen">
            <a:extLst>
              <a:ext uri="{28A0092B-C50C-407E-A947-70E740481C1C}">
                <a14:useLocalDpi xmlns:a14="http://schemas.microsoft.com/office/drawing/2010/main" xmlns="" val="0"/>
              </a:ext>
            </a:extLst>
          </a:blip>
          <a:srcRect/>
          <a:stretch>
            <a:fillRect/>
          </a:stretch>
        </p:blipFill>
        <p:spPr bwMode="auto">
          <a:xfrm>
            <a:off x="3491880" y="4423990"/>
            <a:ext cx="2664296" cy="2149135"/>
          </a:xfrm>
          <a:prstGeom prst="rect">
            <a:avLst/>
          </a:prstGeom>
          <a:ln>
            <a:noFill/>
          </a:ln>
          <a:effectLst>
            <a:softEdge rad="112500"/>
          </a:effectLst>
          <a:extLst>
            <a:ext uri="{909E8E84-426E-40DD-AFC4-6F175D3DCCD1}">
              <a14:hiddenFill xmlns:a14="http://schemas.microsoft.com/office/drawing/2010/main" xmlns="">
                <a:solidFill>
                  <a:srgbClr val="FFFFFF"/>
                </a:solidFill>
              </a14:hiddenFill>
            </a:ext>
          </a:extLst>
        </p:spPr>
      </p:pic>
      <p:pic>
        <p:nvPicPr>
          <p:cNvPr id="7174" name="Picture 6" descr="C:\Users\Индира\Desktop\57883705.jpg"/>
          <p:cNvPicPr>
            <a:picLocks noChangeAspect="1" noChangeArrowheads="1"/>
          </p:cNvPicPr>
          <p:nvPr/>
        </p:nvPicPr>
        <p:blipFill>
          <a:blip r:embed="rId6" cstate="screen">
            <a:extLst>
              <a:ext uri="{28A0092B-C50C-407E-A947-70E740481C1C}">
                <a14:useLocalDpi xmlns:a14="http://schemas.microsoft.com/office/drawing/2010/main" xmlns="" val="0"/>
              </a:ext>
            </a:extLst>
          </a:blip>
          <a:srcRect/>
          <a:stretch>
            <a:fillRect/>
          </a:stretch>
        </p:blipFill>
        <p:spPr bwMode="auto">
          <a:xfrm>
            <a:off x="324597" y="4423990"/>
            <a:ext cx="2957314" cy="2149135"/>
          </a:xfrm>
          <a:prstGeom prst="rect">
            <a:avLst/>
          </a:prstGeom>
          <a:ln>
            <a:noFill/>
          </a:ln>
          <a:effectLst>
            <a:softEdge rad="112500"/>
          </a:effectLst>
          <a:extLst>
            <a:ext uri="{909E8E84-426E-40DD-AFC4-6F175D3DCCD1}">
              <a14:hiddenFill xmlns:a14="http://schemas.microsoft.com/office/drawing/2010/main" xmlns="">
                <a:solidFill>
                  <a:srgbClr val="FFFFFF"/>
                </a:solidFill>
              </a14:hiddenFill>
            </a:ext>
          </a:extLst>
        </p:spPr>
      </p:pic>
      <p:pic>
        <p:nvPicPr>
          <p:cNvPr id="7175" name="Picture 7" descr="C:\Users\Индира\Desktop\90598468.jpg"/>
          <p:cNvPicPr>
            <a:picLocks noChangeAspect="1" noChangeArrowheads="1"/>
          </p:cNvPicPr>
          <p:nvPr/>
        </p:nvPicPr>
        <p:blipFill>
          <a:blip r:embed="rId7" cstate="screen">
            <a:extLst>
              <a:ext uri="{28A0092B-C50C-407E-A947-70E740481C1C}">
                <a14:useLocalDpi xmlns:a14="http://schemas.microsoft.com/office/drawing/2010/main" xmlns="" val="0"/>
              </a:ext>
            </a:extLst>
          </a:blip>
          <a:srcRect/>
          <a:stretch>
            <a:fillRect/>
          </a:stretch>
        </p:blipFill>
        <p:spPr bwMode="auto">
          <a:xfrm>
            <a:off x="5868144" y="126152"/>
            <a:ext cx="2880320" cy="2448272"/>
          </a:xfrm>
          <a:prstGeom prst="rect">
            <a:avLst/>
          </a:prstGeom>
          <a:ln>
            <a:noFill/>
          </a:ln>
          <a:effectLst>
            <a:softEdge rad="112500"/>
          </a:effectLst>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718902428"/>
      </p:ext>
    </p:extLst>
  </p:cSld>
  <p:clrMapOvr>
    <a:masterClrMapping/>
  </p:clrMapOvr>
  <mc:AlternateContent xmlns:mc="http://schemas.openxmlformats.org/markup-compatibility/2006">
    <mc:Choice xmlns:p14="http://schemas.microsoft.com/office/powerpoint/2010/main" xmlns="" Requires="p14">
      <p:transition spd="slow" p14:dur="5000" advClick="0" advTm="1000">
        <p:pull/>
      </p:transition>
    </mc:Choice>
    <mc:Fallback>
      <p:transition spd="slow" advClick="0" advTm="1000">
        <p:pull/>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274042"/>
          </a:xfrm>
        </p:spPr>
        <p:txBody>
          <a:bodyPr>
            <a:normAutofit fontScale="90000"/>
          </a:bodyPr>
          <a:lstStyle/>
          <a:p>
            <a:endParaRPr lang="ru-RU" dirty="0"/>
          </a:p>
        </p:txBody>
      </p:sp>
      <p:sp>
        <p:nvSpPr>
          <p:cNvPr id="3" name="Объект 2"/>
          <p:cNvSpPr>
            <a:spLocks noGrp="1"/>
          </p:cNvSpPr>
          <p:nvPr>
            <p:ph idx="1"/>
          </p:nvPr>
        </p:nvSpPr>
        <p:spPr/>
        <p:txBody>
          <a:bodyPr/>
          <a:lstStyle/>
          <a:p>
            <a:pPr marL="0" indent="0">
              <a:buNone/>
            </a:pPr>
            <a:endParaRPr lang="tt-RU" dirty="0" smtClean="0"/>
          </a:p>
          <a:p>
            <a:pPr marL="0" indent="0">
              <a:buNone/>
            </a:pPr>
            <a:endParaRPr lang="tt-RU" dirty="0"/>
          </a:p>
          <a:p>
            <a:pPr marL="0" indent="0">
              <a:buNone/>
            </a:pPr>
            <a:endParaRPr lang="ru-RU" dirty="0"/>
          </a:p>
        </p:txBody>
      </p:sp>
      <p:sp>
        <p:nvSpPr>
          <p:cNvPr id="6" name="Прямоугольник 5"/>
          <p:cNvSpPr/>
          <p:nvPr/>
        </p:nvSpPr>
        <p:spPr>
          <a:xfrm rot="21117042">
            <a:off x="624556" y="805303"/>
            <a:ext cx="3882505" cy="2554545"/>
          </a:xfrm>
          <a:prstGeom prst="rect">
            <a:avLst/>
          </a:prstGeom>
        </p:spPr>
        <p:style>
          <a:lnRef idx="1">
            <a:schemeClr val="dk1"/>
          </a:lnRef>
          <a:fillRef idx="2">
            <a:schemeClr val="dk1"/>
          </a:fillRef>
          <a:effectRef idx="1">
            <a:schemeClr val="dk1"/>
          </a:effectRef>
          <a:fontRef idx="minor">
            <a:schemeClr val="dk1"/>
          </a:fontRef>
        </p:style>
        <p:txBody>
          <a:bodyPr wrap="square">
            <a:spAutoFit/>
          </a:bodyPr>
          <a:lstStyle/>
          <a:p>
            <a:pPr algn="ctr"/>
            <a:r>
              <a:rPr lang="tt-RU" sz="20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Туган ягым, туган авылым,</a:t>
            </a:r>
            <a:endParaRPr lang="ru-RU" sz="20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endParaRPr>
          </a:p>
          <a:p>
            <a:pPr algn="ctr" eaLnBrk="0" hangingPunct="0"/>
            <a:r>
              <a:rPr lang="tt-RU" sz="20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Мин-синең газиз балаң.</a:t>
            </a:r>
            <a:endParaRPr lang="ru-RU" sz="20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endParaRPr>
          </a:p>
          <a:p>
            <a:pPr algn="ctr" eaLnBrk="0" hangingPunct="0"/>
            <a:r>
              <a:rPr lang="tt-RU" sz="20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Саф сулы чишмәләреңнән</a:t>
            </a:r>
            <a:endParaRPr lang="ru-RU" sz="20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endParaRPr>
          </a:p>
          <a:p>
            <a:pPr algn="ctr" eaLnBrk="0" hangingPunct="0"/>
            <a:r>
              <a:rPr lang="tt-RU" sz="20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Җаныма сихәт алам.</a:t>
            </a:r>
            <a:endParaRPr lang="ru-RU" sz="20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endParaRPr>
          </a:p>
          <a:p>
            <a:pPr algn="ctr" eaLnBrk="0" hangingPunct="0"/>
            <a:r>
              <a:rPr lang="tt-RU" sz="20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Сусавымны басар кебек</a:t>
            </a:r>
            <a:endParaRPr lang="ru-RU" sz="20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endParaRPr>
          </a:p>
          <a:p>
            <a:pPr algn="ctr" eaLnBrk="0" hangingPunct="0"/>
            <a:r>
              <a:rPr lang="tt-RU" sz="20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Туган як чишмәләре.</a:t>
            </a:r>
            <a:endParaRPr lang="ru-RU" sz="20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endParaRPr>
          </a:p>
          <a:p>
            <a:pPr algn="ctr" eaLnBrk="0" hangingPunct="0"/>
            <a:r>
              <a:rPr lang="tt-RU" sz="20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Җилләрнең дә иң назлысы</a:t>
            </a:r>
            <a:endParaRPr lang="ru-RU" sz="20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endParaRPr>
          </a:p>
          <a:p>
            <a:pPr algn="ctr" eaLnBrk="0" hangingPunct="0"/>
            <a:r>
              <a:rPr lang="tt-RU" sz="20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Шул яктан искәннәре.</a:t>
            </a:r>
            <a:endParaRPr lang="tt-RU" sz="20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endParaRPr>
          </a:p>
        </p:txBody>
      </p:sp>
      <p:sp>
        <p:nvSpPr>
          <p:cNvPr id="7" name="Прямоугольник 6"/>
          <p:cNvSpPr/>
          <p:nvPr/>
        </p:nvSpPr>
        <p:spPr>
          <a:xfrm rot="921593">
            <a:off x="4326060" y="3380829"/>
            <a:ext cx="4100114" cy="2554545"/>
          </a:xfrm>
          <a:prstGeom prst="rect">
            <a:avLst/>
          </a:prstGeom>
        </p:spPr>
        <p:style>
          <a:lnRef idx="1">
            <a:schemeClr val="dk1"/>
          </a:lnRef>
          <a:fillRef idx="2">
            <a:schemeClr val="dk1"/>
          </a:fillRef>
          <a:effectRef idx="1">
            <a:schemeClr val="dk1"/>
          </a:effectRef>
          <a:fontRef idx="minor">
            <a:schemeClr val="dk1"/>
          </a:fontRef>
        </p:style>
        <p:txBody>
          <a:bodyPr wrap="square">
            <a:spAutoFit/>
          </a:bodyPr>
          <a:lstStyle/>
          <a:p>
            <a:pPr lvl="0" algn="ctr" fontAlgn="base">
              <a:spcBef>
                <a:spcPct val="0"/>
              </a:spcBef>
              <a:spcAft>
                <a:spcPct val="0"/>
              </a:spcAft>
            </a:pPr>
            <a:r>
              <a:rPr lang="tt-RU" sz="20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Җилләр булып очып килим</a:t>
            </a:r>
            <a:endParaRPr lang="ru-RU" sz="20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endParaRPr>
          </a:p>
          <a:p>
            <a:pPr lvl="0" algn="ctr" eaLnBrk="0" fontAlgn="base" hangingPunct="0">
              <a:spcBef>
                <a:spcPct val="0"/>
              </a:spcBef>
              <a:spcAft>
                <a:spcPct val="0"/>
              </a:spcAft>
            </a:pPr>
            <a:r>
              <a:rPr lang="tt-RU" sz="20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Газиз туган ягыма,</a:t>
            </a:r>
            <a:endParaRPr lang="ru-RU" sz="20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endParaRPr>
          </a:p>
          <a:p>
            <a:pPr lvl="0" algn="ctr" eaLnBrk="0" fontAlgn="base" hangingPunct="0">
              <a:spcBef>
                <a:spcPct val="0"/>
              </a:spcBef>
              <a:spcAft>
                <a:spcPct val="0"/>
              </a:spcAft>
            </a:pPr>
            <a:r>
              <a:rPr lang="tt-RU" sz="20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Җәйләремә кайтыйм әле,</a:t>
            </a:r>
            <a:endParaRPr lang="ru-RU" sz="20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endParaRPr>
          </a:p>
          <a:p>
            <a:pPr lvl="0" algn="ctr" eaLnBrk="0" fontAlgn="base" hangingPunct="0">
              <a:spcBef>
                <a:spcPct val="0"/>
              </a:spcBef>
              <a:spcAft>
                <a:spcPct val="0"/>
              </a:spcAft>
            </a:pPr>
            <a:r>
              <a:rPr lang="tt-RU" sz="20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Кышларыма-языма.</a:t>
            </a:r>
            <a:endParaRPr lang="ru-RU" sz="20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endParaRPr>
          </a:p>
          <a:p>
            <a:pPr lvl="0" algn="ctr" eaLnBrk="0" fontAlgn="base" hangingPunct="0">
              <a:spcBef>
                <a:spcPct val="0"/>
              </a:spcBef>
              <a:spcAft>
                <a:spcPct val="0"/>
              </a:spcAft>
            </a:pPr>
            <a:r>
              <a:rPr lang="tt-RU" sz="20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Кадерледән дә кадерле</a:t>
            </a:r>
            <a:endParaRPr lang="ru-RU" sz="20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endParaRPr>
          </a:p>
          <a:p>
            <a:pPr lvl="0" algn="ctr" eaLnBrk="0" fontAlgn="base" hangingPunct="0">
              <a:spcBef>
                <a:spcPct val="0"/>
              </a:spcBef>
              <a:spcAft>
                <a:spcPct val="0"/>
              </a:spcAft>
            </a:pPr>
            <a:r>
              <a:rPr lang="tt-RU" sz="20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Туган үскән ил генә.</a:t>
            </a:r>
            <a:endParaRPr lang="ru-RU" sz="20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endParaRPr>
          </a:p>
          <a:p>
            <a:pPr lvl="0" algn="ctr" eaLnBrk="0" fontAlgn="base" hangingPunct="0">
              <a:spcBef>
                <a:spcPct val="0"/>
              </a:spcBef>
              <a:spcAft>
                <a:spcPct val="0"/>
              </a:spcAft>
            </a:pPr>
            <a:r>
              <a:rPr lang="tt-RU" sz="20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Чит – ят җирләр күп булса да,</a:t>
            </a:r>
            <a:endParaRPr lang="ru-RU" sz="20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endParaRPr>
          </a:p>
          <a:p>
            <a:pPr lvl="0" algn="ctr" eaLnBrk="0" fontAlgn="base" hangingPunct="0">
              <a:spcBef>
                <a:spcPct val="0"/>
              </a:spcBef>
              <a:spcAft>
                <a:spcPct val="0"/>
              </a:spcAft>
            </a:pPr>
            <a:r>
              <a:rPr lang="tt-RU" sz="20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Туган җирем бер генә.</a:t>
            </a:r>
          </a:p>
        </p:txBody>
      </p:sp>
      <p:pic>
        <p:nvPicPr>
          <p:cNvPr id="3077" name="Picture 5" descr="C:\Users\Индира\Desktop\индира\с.индира\фотолар\разное\разные\P6300312.JPG"/>
          <p:cNvPicPr>
            <a:picLocks noChangeAspect="1" noChangeArrowheads="1"/>
          </p:cNvPicPr>
          <p:nvPr/>
        </p:nvPicPr>
        <p:blipFill>
          <a:blip r:embed="rId2" cstate="screen">
            <a:extLst>
              <a:ext uri="{28A0092B-C50C-407E-A947-70E740481C1C}">
                <a14:useLocalDpi xmlns:a14="http://schemas.microsoft.com/office/drawing/2010/main" xmlns="" val="0"/>
              </a:ext>
            </a:extLst>
          </a:blip>
          <a:srcRect/>
          <a:stretch>
            <a:fillRect/>
          </a:stretch>
        </p:blipFill>
        <p:spPr bwMode="auto">
          <a:xfrm rot="656907">
            <a:off x="5098210" y="522802"/>
            <a:ext cx="3485044" cy="2740310"/>
          </a:xfrm>
          <a:prstGeom prst="rect">
            <a:avLst/>
          </a:prstGeom>
          <a:ln>
            <a:noFill/>
          </a:ln>
          <a:effectLst>
            <a:softEdge rad="112500"/>
          </a:effectLst>
          <a:extLst>
            <a:ext uri="{909E8E84-426E-40DD-AFC4-6F175D3DCCD1}">
              <a14:hiddenFill xmlns:a14="http://schemas.microsoft.com/office/drawing/2010/main" xmlns="">
                <a:solidFill>
                  <a:srgbClr val="FFFFFF"/>
                </a:solidFill>
              </a14:hiddenFill>
            </a:ext>
          </a:extLst>
        </p:spPr>
      </p:pic>
      <p:pic>
        <p:nvPicPr>
          <p:cNvPr id="3080" name="Picture 8"/>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rot="20740231">
            <a:off x="724512" y="3471771"/>
            <a:ext cx="3600400" cy="2747092"/>
          </a:xfrm>
          <a:prstGeom prst="rect">
            <a:avLst/>
          </a:prstGeom>
          <a:ln>
            <a:noFill/>
          </a:ln>
          <a:effectLst>
            <a:softEdge rad="112500"/>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334071272"/>
      </p:ext>
    </p:extLst>
  </p:cSld>
  <p:clrMapOvr>
    <a:masterClrMapping/>
  </p:clrMapOvr>
  <mc:AlternateContent xmlns:mc="http://schemas.openxmlformats.org/markup-compatibility/2006">
    <mc:Choice xmlns:p14="http://schemas.microsoft.com/office/powerpoint/2010/main" xmlns="" Requires="p14">
      <p:transition spd="slow" p14:dur="5000" advClick="0" advTm="1000">
        <p:pull/>
      </p:transition>
    </mc:Choice>
    <mc:Fallback>
      <p:transition spd="slow" advClick="0" advTm="1000">
        <p:pull/>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a:xfrm>
            <a:off x="457200" y="404664"/>
            <a:ext cx="8229600" cy="5721499"/>
          </a:xfrm>
        </p:spPr>
        <p:style>
          <a:lnRef idx="1">
            <a:schemeClr val="dk1"/>
          </a:lnRef>
          <a:fillRef idx="2">
            <a:schemeClr val="dk1"/>
          </a:fillRef>
          <a:effectRef idx="1">
            <a:schemeClr val="dk1"/>
          </a:effectRef>
          <a:fontRef idx="minor">
            <a:schemeClr val="dk1"/>
          </a:fontRef>
        </p:style>
        <p:txBody>
          <a:bodyPr/>
          <a:lstStyle/>
          <a:p>
            <a:pPr marL="0" lvl="0" indent="0" fontAlgn="base">
              <a:spcBef>
                <a:spcPct val="0"/>
              </a:spcBef>
              <a:spcAft>
                <a:spcPct val="0"/>
              </a:spcAft>
              <a:buNone/>
            </a:pPr>
            <a:endParaRPr lang="tt-RU" sz="2400" dirty="0" smtClean="0">
              <a:solidFill>
                <a:schemeClr val="accent1">
                  <a:lumMod val="50000"/>
                </a:schemeClr>
              </a:solidFill>
              <a:effectLst>
                <a:outerShdw blurRad="38100" dist="38100" dir="2700000" algn="tl">
                  <a:srgbClr val="000000">
                    <a:alpha val="43137"/>
                  </a:srgbClr>
                </a:outerShdw>
              </a:effectLst>
              <a:latin typeface="Times New Roman" pitchFamily="18" charset="0"/>
              <a:cs typeface="Times New Roman" pitchFamily="18" charset="0"/>
            </a:endParaRPr>
          </a:p>
          <a:p>
            <a:pPr marL="0" lvl="0" indent="0" fontAlgn="base">
              <a:spcBef>
                <a:spcPct val="0"/>
              </a:spcBef>
              <a:spcAft>
                <a:spcPct val="0"/>
              </a:spcAft>
              <a:buNone/>
            </a:pPr>
            <a:r>
              <a:rPr lang="tt-RU" sz="2400" dirty="0">
                <a:solidFill>
                  <a:schemeClr val="accent1">
                    <a:lumMod val="50000"/>
                  </a:schemeClr>
                </a:solidFill>
                <a:effectLst>
                  <a:outerShdw blurRad="38100" dist="38100" dir="2700000" algn="tl">
                    <a:srgbClr val="000000">
                      <a:alpha val="43137"/>
                    </a:srgbClr>
                  </a:outerShdw>
                </a:effectLst>
                <a:latin typeface="Times New Roman" pitchFamily="18" charset="0"/>
                <a:cs typeface="Times New Roman" pitchFamily="18" charset="0"/>
              </a:rPr>
              <a:t> </a:t>
            </a:r>
            <a:r>
              <a:rPr lang="tt-RU" sz="2400" dirty="0" smtClean="0">
                <a:solidFill>
                  <a:schemeClr val="accent1">
                    <a:lumMod val="50000"/>
                  </a:schemeClr>
                </a:solidFill>
                <a:effectLst>
                  <a:outerShdw blurRad="38100" dist="38100" dir="2700000" algn="tl">
                    <a:srgbClr val="000000">
                      <a:alpha val="43137"/>
                    </a:srgbClr>
                  </a:outerShdw>
                </a:effectLst>
                <a:latin typeface="Times New Roman" pitchFamily="18" charset="0"/>
                <a:cs typeface="Times New Roman" pitchFamily="18" charset="0"/>
              </a:rPr>
              <a:t>  </a:t>
            </a:r>
            <a:r>
              <a:rPr lang="tt-RU" sz="24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Балачак</a:t>
            </a:r>
            <a:r>
              <a:rPr lang="tt-RU" sz="24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 мәктәп еллары, </a:t>
            </a:r>
            <a:endParaRPr lang="tt-RU" sz="24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endParaRPr>
          </a:p>
          <a:p>
            <a:pPr marL="0" lvl="0" indent="0" fontAlgn="base">
              <a:spcBef>
                <a:spcPct val="0"/>
              </a:spcBef>
              <a:spcAft>
                <a:spcPct val="0"/>
              </a:spcAft>
              <a:buNone/>
            </a:pPr>
            <a:r>
              <a:rPr lang="tt-RU" sz="24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яш</a:t>
            </a:r>
            <a:r>
              <a:rPr lang="ru-RU" sz="24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ь</a:t>
            </a:r>
            <a:r>
              <a:rPr lang="tt-RU" sz="24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лек елларым ям</a:t>
            </a:r>
            <a:r>
              <a:rPr lang="ru-RU" sz="24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ь</a:t>
            </a:r>
            <a:r>
              <a:rPr lang="tt-RU" sz="24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ле </a:t>
            </a:r>
            <a:endParaRPr lang="tt-RU" sz="24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endParaRPr>
          </a:p>
          <a:p>
            <a:pPr marL="0" lvl="0" indent="0" fontAlgn="base">
              <a:spcBef>
                <a:spcPct val="0"/>
              </a:spcBef>
              <a:spcAft>
                <a:spcPct val="0"/>
              </a:spcAft>
              <a:buNone/>
            </a:pPr>
            <a:r>
              <a:rPr lang="tt-RU" sz="24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Апас </a:t>
            </a:r>
            <a:r>
              <a:rPr lang="tt-RU" sz="24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ягында үтте. Г</a:t>
            </a:r>
            <a:r>
              <a:rPr lang="tt-RU" sz="24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үзәл </a:t>
            </a:r>
          </a:p>
          <a:p>
            <a:pPr marL="0" lvl="0" indent="0" fontAlgn="base">
              <a:spcBef>
                <a:spcPct val="0"/>
              </a:spcBef>
              <a:spcAft>
                <a:spcPct val="0"/>
              </a:spcAft>
              <a:buNone/>
            </a:pPr>
            <a:r>
              <a:rPr lang="tt-RU" sz="24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табигат</a:t>
            </a:r>
            <a:r>
              <a:rPr lang="ru-RU" sz="2400" b="1" dirty="0" err="1">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ьле</a:t>
            </a:r>
            <a:r>
              <a:rPr lang="ru-RU" sz="24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 </a:t>
            </a:r>
            <a:r>
              <a:rPr lang="tt-RU" sz="24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Апас ягы </a:t>
            </a:r>
          </a:p>
          <a:p>
            <a:pPr marL="0" lvl="0" indent="0" fontAlgn="base">
              <a:spcBef>
                <a:spcPct val="0"/>
              </a:spcBef>
              <a:spcAft>
                <a:spcPct val="0"/>
              </a:spcAft>
              <a:buNone/>
            </a:pPr>
            <a:r>
              <a:rPr lang="tt-RU" sz="24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минем </a:t>
            </a:r>
            <a:r>
              <a:rPr lang="tt-RU" sz="24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өчен бик кадерле. </a:t>
            </a:r>
            <a:endParaRPr lang="ru-RU" sz="2400" dirty="0">
              <a:solidFill>
                <a:prstClr val="black"/>
              </a:solidFill>
              <a:latin typeface="Times New Roman" pitchFamily="18" charset="0"/>
              <a:cs typeface="Times New Roman" pitchFamily="18" charset="0"/>
            </a:endParaRPr>
          </a:p>
          <a:p>
            <a:pPr marL="0" indent="0">
              <a:buNone/>
            </a:pPr>
            <a:endParaRPr lang="ru-RU" dirty="0">
              <a:latin typeface="Times New Roman" pitchFamily="18" charset="0"/>
              <a:cs typeface="Times New Roman" pitchFamily="18" charset="0"/>
            </a:endParaRPr>
          </a:p>
        </p:txBody>
      </p:sp>
      <p:pic>
        <p:nvPicPr>
          <p:cNvPr id="4099" name="Picture 3" descr="C:\Users\Индира\Desktop\Новая папка\апас ,һөнәр турында\0D1605D4-A886-4339-86F7-D55560A50C90_w1200_r1_s.jpg"/>
          <p:cNvPicPr>
            <a:picLocks noChangeAspect="1" noChangeArrowheads="1"/>
          </p:cNvPicPr>
          <p:nvPr/>
        </p:nvPicPr>
        <p:blipFill>
          <a:blip r:embed="rId2" cstate="screen">
            <a:extLst>
              <a:ext uri="{28A0092B-C50C-407E-A947-70E740481C1C}">
                <a14:useLocalDpi xmlns:a14="http://schemas.microsoft.com/office/drawing/2010/main" xmlns="" val="0"/>
              </a:ext>
            </a:extLst>
          </a:blip>
          <a:srcRect/>
          <a:stretch>
            <a:fillRect/>
          </a:stretch>
        </p:blipFill>
        <p:spPr bwMode="auto">
          <a:xfrm>
            <a:off x="4666399" y="185186"/>
            <a:ext cx="4261984" cy="3086472"/>
          </a:xfrm>
          <a:prstGeom prst="rect">
            <a:avLst/>
          </a:prstGeom>
          <a:ln>
            <a:noFill/>
          </a:ln>
          <a:effectLst>
            <a:softEdge rad="112500"/>
          </a:effectLst>
          <a:extLst>
            <a:ext uri="{909E8E84-426E-40DD-AFC4-6F175D3DCCD1}">
              <a14:hiddenFill xmlns:a14="http://schemas.microsoft.com/office/drawing/2010/main" xmlns="">
                <a:solidFill>
                  <a:srgbClr val="FFFFFF"/>
                </a:solidFill>
              </a14:hiddenFill>
            </a:ext>
          </a:extLst>
        </p:spPr>
      </p:pic>
      <p:pic>
        <p:nvPicPr>
          <p:cNvPr id="4100" name="Picture 4" descr="C:\Users\Индира\Desktop\Новая папка\апас ,һөнәр турында\1363088875.jpg"/>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rot="466330">
            <a:off x="4308801" y="3393880"/>
            <a:ext cx="4261984" cy="2764642"/>
          </a:xfrm>
          <a:prstGeom prst="rect">
            <a:avLst/>
          </a:prstGeom>
          <a:ln>
            <a:noFill/>
          </a:ln>
          <a:effectLst>
            <a:softEdge rad="112500"/>
          </a:effectLst>
          <a:extLst>
            <a:ext uri="{909E8E84-426E-40DD-AFC4-6F175D3DCCD1}">
              <a14:hiddenFill xmlns:a14="http://schemas.microsoft.com/office/drawing/2010/main" xmlns="">
                <a:solidFill>
                  <a:srgbClr val="FFFFFF"/>
                </a:solidFill>
              </a14:hiddenFill>
            </a:ext>
          </a:extLst>
        </p:spPr>
      </p:pic>
      <p:pic>
        <p:nvPicPr>
          <p:cNvPr id="4101" name="Picture 5" descr="C:\Users\Индира\Desktop\Новая папка\апас ,һөнәр турында\1363088746.jpg"/>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rot="21182782">
            <a:off x="364777" y="3367541"/>
            <a:ext cx="3865612" cy="3164584"/>
          </a:xfrm>
          <a:prstGeom prst="rect">
            <a:avLst/>
          </a:prstGeom>
          <a:ln>
            <a:noFill/>
          </a:ln>
          <a:effectLst>
            <a:softEdge rad="112500"/>
          </a:effectLst>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297103437"/>
      </p:ext>
    </p:extLst>
  </p:cSld>
  <p:clrMapOvr>
    <a:masterClrMapping/>
  </p:clrMapOvr>
  <mc:AlternateContent xmlns:mc="http://schemas.openxmlformats.org/markup-compatibility/2006">
    <mc:Choice xmlns:p14="http://schemas.microsoft.com/office/powerpoint/2010/main" xmlns="" Requires="p14">
      <p:transition spd="slow" p14:dur="5000" advClick="0" advTm="1000">
        <p:pull/>
      </p:transition>
    </mc:Choice>
    <mc:Fallback>
      <p:transition spd="slow" advClick="0" advTm="1000">
        <p:pull/>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5122" name="Picture 2" descr="C:\Users\Индира\Desktop\Новая папка\апас ,һөнәр турында\apastovo1.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79512" y="90300"/>
            <a:ext cx="4248472" cy="2081784"/>
          </a:xfrm>
          <a:prstGeom prst="rect">
            <a:avLst/>
          </a:prstGeom>
          <a:ln>
            <a:noFill/>
          </a:ln>
          <a:effectLst>
            <a:softEdge rad="112500"/>
          </a:effectLst>
          <a:extLst>
            <a:ext uri="{909E8E84-426E-40DD-AFC4-6F175D3DCCD1}">
              <a14:hiddenFill xmlns:a14="http://schemas.microsoft.com/office/drawing/2010/main" xmlns="">
                <a:solidFill>
                  <a:srgbClr val="FFFFFF"/>
                </a:solidFill>
              </a14:hiddenFill>
            </a:ext>
          </a:extLst>
        </p:spPr>
      </p:pic>
      <p:pic>
        <p:nvPicPr>
          <p:cNvPr id="5124" name="Picture 4" descr="C:\Users\Индира\Desktop\Новая папка\апас ,һөнәр турында\dsc03104.jpg"/>
          <p:cNvPicPr>
            <a:picLocks noChangeAspect="1" noChangeArrowheads="1"/>
          </p:cNvPicPr>
          <p:nvPr/>
        </p:nvPicPr>
        <p:blipFill>
          <a:blip r:embed="rId3" cstate="screen">
            <a:extLst>
              <a:ext uri="{28A0092B-C50C-407E-A947-70E740481C1C}">
                <a14:useLocalDpi xmlns:a14="http://schemas.microsoft.com/office/drawing/2010/main" xmlns="" val="0"/>
              </a:ext>
            </a:extLst>
          </a:blip>
          <a:srcRect/>
          <a:stretch>
            <a:fillRect/>
          </a:stretch>
        </p:blipFill>
        <p:spPr bwMode="auto">
          <a:xfrm>
            <a:off x="3275856" y="1975172"/>
            <a:ext cx="2736304" cy="2622409"/>
          </a:xfrm>
          <a:prstGeom prst="rect">
            <a:avLst/>
          </a:prstGeom>
          <a:ln>
            <a:noFill/>
          </a:ln>
          <a:effectLst>
            <a:softEdge rad="112500"/>
          </a:effectLst>
        </p:spPr>
        <p:style>
          <a:lnRef idx="1">
            <a:schemeClr val="dk1"/>
          </a:lnRef>
          <a:fillRef idx="2">
            <a:schemeClr val="dk1"/>
          </a:fillRef>
          <a:effectRef idx="1">
            <a:schemeClr val="dk1"/>
          </a:effectRef>
          <a:fontRef idx="minor">
            <a:schemeClr val="dk1"/>
          </a:fontRef>
        </p:style>
      </p:pic>
      <p:pic>
        <p:nvPicPr>
          <p:cNvPr id="5125" name="Picture 5" descr="C:\Users\Индира\Desktop\Новая папка\апас ,һөнәр турында\dsc03109.jpg"/>
          <p:cNvPicPr>
            <a:picLocks noChangeAspect="1" noChangeArrowheads="1"/>
          </p:cNvPicPr>
          <p:nvPr/>
        </p:nvPicPr>
        <p:blipFill>
          <a:blip r:embed="rId4" cstate="screen">
            <a:extLst>
              <a:ext uri="{28A0092B-C50C-407E-A947-70E740481C1C}">
                <a14:useLocalDpi xmlns:a14="http://schemas.microsoft.com/office/drawing/2010/main" xmlns="" val="0"/>
              </a:ext>
            </a:extLst>
          </a:blip>
          <a:srcRect/>
          <a:stretch>
            <a:fillRect/>
          </a:stretch>
        </p:blipFill>
        <p:spPr bwMode="auto">
          <a:xfrm>
            <a:off x="4788024" y="90299"/>
            <a:ext cx="4099730" cy="2004951"/>
          </a:xfrm>
          <a:prstGeom prst="rect">
            <a:avLst/>
          </a:prstGeom>
          <a:ln>
            <a:noFill/>
          </a:ln>
          <a:effectLst>
            <a:softEdge rad="112500"/>
          </a:effectLst>
          <a:extLst>
            <a:ext uri="{909E8E84-426E-40DD-AFC4-6F175D3DCCD1}">
              <a14:hiddenFill xmlns:a14="http://schemas.microsoft.com/office/drawing/2010/main" xmlns="">
                <a:solidFill>
                  <a:srgbClr val="FFFFFF"/>
                </a:solidFill>
              </a14:hiddenFill>
            </a:ext>
          </a:extLst>
        </p:spPr>
      </p:pic>
      <p:pic>
        <p:nvPicPr>
          <p:cNvPr id="5126" name="Picture 6" descr="C:\Users\Индира\Desktop\Новая папка\апас ,һөнәр турында\PICT8316(1).jpg"/>
          <p:cNvPicPr>
            <a:picLocks noChangeAspect="1" noChangeArrowheads="1"/>
          </p:cNvPicPr>
          <p:nvPr/>
        </p:nvPicPr>
        <p:blipFill>
          <a:blip r:embed="rId5" cstate="screen">
            <a:extLst>
              <a:ext uri="{28A0092B-C50C-407E-A947-70E740481C1C}">
                <a14:useLocalDpi xmlns:a14="http://schemas.microsoft.com/office/drawing/2010/main" xmlns="" val="0"/>
              </a:ext>
            </a:extLst>
          </a:blip>
          <a:srcRect/>
          <a:stretch>
            <a:fillRect/>
          </a:stretch>
        </p:blipFill>
        <p:spPr bwMode="auto">
          <a:xfrm>
            <a:off x="4788024" y="4243114"/>
            <a:ext cx="4199593" cy="2300585"/>
          </a:xfrm>
          <a:prstGeom prst="rect">
            <a:avLst/>
          </a:prstGeom>
          <a:ln>
            <a:noFill/>
          </a:ln>
          <a:effectLst>
            <a:softEdge rad="112500"/>
          </a:effectLst>
          <a:extLst>
            <a:ext uri="{909E8E84-426E-40DD-AFC4-6F175D3DCCD1}">
              <a14:hiddenFill xmlns:a14="http://schemas.microsoft.com/office/drawing/2010/main" xmlns="">
                <a:solidFill>
                  <a:srgbClr val="FFFFFF"/>
                </a:solidFill>
              </a14:hiddenFill>
            </a:ext>
          </a:extLst>
        </p:spPr>
      </p:pic>
      <p:pic>
        <p:nvPicPr>
          <p:cNvPr id="5127" name="Picture 7" descr="C:\Users\Индира\Desktop\Новая папка\апас ,һөнәр турында\view_608820_719021.jpg"/>
          <p:cNvPicPr>
            <a:picLocks noChangeAspect="1" noChangeArrowheads="1"/>
          </p:cNvPicPr>
          <p:nvPr/>
        </p:nvPicPr>
        <p:blipFill>
          <a:blip r:embed="rId6">
            <a:extLst>
              <a:ext uri="{28A0092B-C50C-407E-A947-70E740481C1C}">
                <a14:useLocalDpi xmlns:a14="http://schemas.microsoft.com/office/drawing/2010/main" xmlns="" val="0"/>
              </a:ext>
            </a:extLst>
          </a:blip>
          <a:srcRect/>
          <a:stretch>
            <a:fillRect/>
          </a:stretch>
        </p:blipFill>
        <p:spPr bwMode="auto">
          <a:xfrm rot="684225">
            <a:off x="6010947" y="1961365"/>
            <a:ext cx="2759830" cy="2650020"/>
          </a:xfrm>
          <a:prstGeom prst="rect">
            <a:avLst/>
          </a:prstGeom>
          <a:ln>
            <a:noFill/>
          </a:ln>
          <a:effectLst>
            <a:softEdge rad="112500"/>
          </a:effectLst>
          <a:extLst>
            <a:ext uri="{909E8E84-426E-40DD-AFC4-6F175D3DCCD1}">
              <a14:hiddenFill xmlns:a14="http://schemas.microsoft.com/office/drawing/2010/main" xmlns="">
                <a:solidFill>
                  <a:srgbClr val="FFFFFF"/>
                </a:solidFill>
              </a14:hiddenFill>
            </a:ext>
          </a:extLst>
        </p:spPr>
      </p:pic>
      <p:pic>
        <p:nvPicPr>
          <p:cNvPr id="5128" name="Picture 8" descr="C:\Users\Индира\Desktop\Новая папка\апас ,һөнәр турында\7560.jpeg"/>
          <p:cNvPicPr>
            <a:picLocks noChangeAspect="1" noChangeArrowheads="1"/>
          </p:cNvPicPr>
          <p:nvPr/>
        </p:nvPicPr>
        <p:blipFill>
          <a:blip r:embed="rId7" cstate="screen">
            <a:extLst>
              <a:ext uri="{28A0092B-C50C-407E-A947-70E740481C1C}">
                <a14:useLocalDpi xmlns:a14="http://schemas.microsoft.com/office/drawing/2010/main" xmlns="" val="0"/>
              </a:ext>
            </a:extLst>
          </a:blip>
          <a:srcRect/>
          <a:stretch>
            <a:fillRect/>
          </a:stretch>
        </p:blipFill>
        <p:spPr bwMode="auto">
          <a:xfrm>
            <a:off x="323528" y="4278819"/>
            <a:ext cx="3960440" cy="2300585"/>
          </a:xfrm>
          <a:prstGeom prst="rect">
            <a:avLst/>
          </a:prstGeom>
          <a:ln>
            <a:noFill/>
          </a:ln>
          <a:effectLst>
            <a:softEdge rad="112500"/>
          </a:effectLst>
          <a:extLst>
            <a:ext uri="{909E8E84-426E-40DD-AFC4-6F175D3DCCD1}">
              <a14:hiddenFill xmlns:a14="http://schemas.microsoft.com/office/drawing/2010/main" xmlns="">
                <a:solidFill>
                  <a:srgbClr val="FFFFFF"/>
                </a:solidFill>
              </a14:hiddenFill>
            </a:ext>
          </a:extLst>
        </p:spPr>
      </p:pic>
      <p:pic>
        <p:nvPicPr>
          <p:cNvPr id="5129" name="Picture 9" descr="C:\Users\Индира\Desktop\1363088875.jpg"/>
          <p:cNvPicPr>
            <a:picLocks noGrp="1" noChangeAspect="1" noChangeArrowheads="1"/>
          </p:cNvPicPr>
          <p:nvPr>
            <p:ph idx="1"/>
          </p:nvPr>
        </p:nvPicPr>
        <p:blipFill>
          <a:blip r:embed="rId8" cstate="screen">
            <a:extLst>
              <a:ext uri="{28A0092B-C50C-407E-A947-70E740481C1C}">
                <a14:useLocalDpi xmlns:a14="http://schemas.microsoft.com/office/drawing/2010/main" xmlns="" val="0"/>
              </a:ext>
            </a:extLst>
          </a:blip>
          <a:srcRect/>
          <a:stretch>
            <a:fillRect/>
          </a:stretch>
        </p:blipFill>
        <p:spPr bwMode="auto">
          <a:xfrm rot="21060341">
            <a:off x="370502" y="1865872"/>
            <a:ext cx="2618996" cy="2649314"/>
          </a:xfrm>
          <a:prstGeom prst="rect">
            <a:avLst/>
          </a:prstGeom>
          <a:ln>
            <a:noFill/>
          </a:ln>
          <a:effectLst>
            <a:softEdge rad="112500"/>
          </a:effectLst>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1472065514"/>
      </p:ext>
    </p:extLst>
  </p:cSld>
  <p:clrMapOvr>
    <a:masterClrMapping/>
  </p:clrMapOvr>
  <mc:AlternateContent xmlns:mc="http://schemas.openxmlformats.org/markup-compatibility/2006">
    <mc:Choice xmlns:p14="http://schemas.microsoft.com/office/powerpoint/2010/main" xmlns="" Requires="p14">
      <p:transition spd="slow" p14:dur="5000" advClick="0" advTm="1000">
        <p:pull/>
      </p:transition>
    </mc:Choice>
    <mc:Fallback>
      <p:transition spd="slow" advClick="0" advTm="1000">
        <p:pull/>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lvl="0" fontAlgn="base">
              <a:spcAft>
                <a:spcPct val="0"/>
              </a:spcAft>
            </a:pPr>
            <a:r>
              <a:rPr lang="tt-RU" sz="2800" b="1" dirty="0" smtClean="0">
                <a:solidFill>
                  <a:prstClr val="black"/>
                </a:solidFill>
                <a:latin typeface="Palatino Linotype" pitchFamily="18" charset="0"/>
                <a:ea typeface="+mn-ea"/>
                <a:cs typeface="Arial" pitchFamily="34" charset="0"/>
              </a:rPr>
              <a:t/>
            </a:r>
            <a:br>
              <a:rPr lang="tt-RU" sz="2800" b="1" dirty="0" smtClean="0">
                <a:solidFill>
                  <a:prstClr val="black"/>
                </a:solidFill>
                <a:latin typeface="Palatino Linotype" pitchFamily="18" charset="0"/>
                <a:ea typeface="+mn-ea"/>
                <a:cs typeface="Arial" pitchFamily="34" charset="0"/>
              </a:rPr>
            </a:br>
            <a:r>
              <a:rPr lang="tt-RU" sz="2700" b="1" dirty="0">
                <a:solidFill>
                  <a:schemeClr val="accent1">
                    <a:lumMod val="50000"/>
                  </a:schemeClr>
                </a:solidFill>
                <a:effectLst>
                  <a:outerShdw blurRad="38100" dist="38100" dir="2700000" algn="tl">
                    <a:srgbClr val="000000">
                      <a:alpha val="43137"/>
                    </a:srgbClr>
                  </a:outerShdw>
                </a:effectLst>
                <a:latin typeface="Times New Roman" pitchFamily="18" charset="0"/>
                <a:ea typeface="+mn-ea"/>
                <a:cs typeface="Times New Roman" pitchFamily="18" charset="0"/>
              </a:rPr>
              <a:t/>
            </a:r>
            <a:br>
              <a:rPr lang="tt-RU" sz="2700" b="1" dirty="0">
                <a:solidFill>
                  <a:schemeClr val="accent1">
                    <a:lumMod val="50000"/>
                  </a:schemeClr>
                </a:solidFill>
                <a:effectLst>
                  <a:outerShdw blurRad="38100" dist="38100" dir="2700000" algn="tl">
                    <a:srgbClr val="000000">
                      <a:alpha val="43137"/>
                    </a:srgbClr>
                  </a:outerShdw>
                </a:effectLst>
                <a:latin typeface="Times New Roman" pitchFamily="18" charset="0"/>
                <a:ea typeface="+mn-ea"/>
                <a:cs typeface="Times New Roman" pitchFamily="18" charset="0"/>
              </a:rPr>
            </a:br>
            <a:r>
              <a:rPr lang="tt-RU" sz="27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ea typeface="+mn-ea"/>
                <a:cs typeface="Times New Roman" pitchFamily="18" charset="0"/>
              </a:rPr>
              <a:t> </a:t>
            </a:r>
            <a:r>
              <a:rPr lang="tt-RU" sz="36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ea typeface="+mn-ea"/>
                <a:cs typeface="Times New Roman" pitchFamily="18" charset="0"/>
              </a:rPr>
              <a:t>Моңлы Казан! </a:t>
            </a:r>
            <a:r>
              <a:rPr lang="tt-RU" sz="36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ea typeface="+mn-ea"/>
                <a:cs typeface="Times New Roman" pitchFamily="18" charset="0"/>
              </a:rPr>
              <a:t/>
            </a:r>
            <a:br>
              <a:rPr lang="tt-RU" sz="36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ea typeface="+mn-ea"/>
                <a:cs typeface="Times New Roman" pitchFamily="18" charset="0"/>
              </a:rPr>
            </a:br>
            <a:r>
              <a:rPr lang="tt-RU" sz="36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ea typeface="+mn-ea"/>
                <a:cs typeface="Times New Roman" pitchFamily="18" charset="0"/>
              </a:rPr>
              <a:t>Нурлы </a:t>
            </a:r>
            <a:r>
              <a:rPr lang="tt-RU" sz="36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ea typeface="+mn-ea"/>
                <a:cs typeface="Times New Roman" pitchFamily="18" charset="0"/>
              </a:rPr>
              <a:t>Казан!</a:t>
            </a:r>
            <a:r>
              <a:rPr lang="ru-RU" sz="36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ea typeface="+mn-ea"/>
                <a:cs typeface="Times New Roman" pitchFamily="18" charset="0"/>
              </a:rPr>
              <a:t/>
            </a:r>
            <a:br>
              <a:rPr lang="ru-RU" sz="36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ea typeface="+mn-ea"/>
                <a:cs typeface="Times New Roman" pitchFamily="18" charset="0"/>
              </a:rPr>
            </a:br>
            <a:endParaRPr lang="ru-RU" sz="36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endParaRPr>
          </a:p>
        </p:txBody>
      </p:sp>
      <p:sp>
        <p:nvSpPr>
          <p:cNvPr id="3" name="Объект 2"/>
          <p:cNvSpPr>
            <a:spLocks noGrp="1"/>
          </p:cNvSpPr>
          <p:nvPr>
            <p:ph idx="1"/>
          </p:nvPr>
        </p:nvSpPr>
        <p:spPr>
          <a:xfrm>
            <a:off x="2483768" y="1600200"/>
            <a:ext cx="4104456" cy="4525963"/>
          </a:xfrm>
        </p:spPr>
        <p:txBody>
          <a:bodyPr/>
          <a:lstStyle/>
          <a:p>
            <a:pPr marL="0" lvl="0" indent="0" algn="ctr" fontAlgn="base">
              <a:spcBef>
                <a:spcPct val="0"/>
              </a:spcBef>
              <a:spcAft>
                <a:spcPct val="0"/>
              </a:spcAft>
              <a:buNone/>
            </a:pPr>
            <a:endParaRPr lang="tt-RU" sz="2000" dirty="0" smtClean="0">
              <a:solidFill>
                <a:schemeClr val="accent1">
                  <a:lumMod val="50000"/>
                </a:schemeClr>
              </a:solidFill>
              <a:effectLst>
                <a:outerShdw blurRad="38100" dist="38100" dir="2700000" algn="tl">
                  <a:srgbClr val="000000">
                    <a:alpha val="43137"/>
                  </a:srgbClr>
                </a:outerShdw>
              </a:effectLst>
              <a:latin typeface="Times New Roman" pitchFamily="18" charset="0"/>
              <a:cs typeface="Times New Roman" pitchFamily="18" charset="0"/>
            </a:endParaRPr>
          </a:p>
          <a:p>
            <a:pPr marL="0" lvl="0" indent="0" algn="ctr" fontAlgn="base">
              <a:spcBef>
                <a:spcPct val="0"/>
              </a:spcBef>
              <a:spcAft>
                <a:spcPct val="0"/>
              </a:spcAft>
              <a:buNone/>
            </a:pPr>
            <a:endParaRPr lang="tt-RU" sz="2000" dirty="0">
              <a:solidFill>
                <a:schemeClr val="accent1">
                  <a:lumMod val="50000"/>
                </a:schemeClr>
              </a:solidFill>
              <a:effectLst>
                <a:outerShdw blurRad="38100" dist="38100" dir="2700000" algn="tl">
                  <a:srgbClr val="000000">
                    <a:alpha val="43137"/>
                  </a:srgbClr>
                </a:outerShdw>
              </a:effectLst>
              <a:latin typeface="Times New Roman" pitchFamily="18" charset="0"/>
              <a:cs typeface="Times New Roman" pitchFamily="18" charset="0"/>
            </a:endParaRPr>
          </a:p>
          <a:p>
            <a:pPr marL="0" lvl="0" indent="0" algn="ctr" fontAlgn="base">
              <a:spcBef>
                <a:spcPct val="0"/>
              </a:spcBef>
              <a:spcAft>
                <a:spcPct val="0"/>
              </a:spcAft>
              <a:buNone/>
            </a:pPr>
            <a:endParaRPr lang="tt-RU" sz="2400" b="1" dirty="0" smtClean="0">
              <a:solidFill>
                <a:schemeClr val="accent1">
                  <a:lumMod val="50000"/>
                </a:schemeClr>
              </a:solidFill>
              <a:effectLst>
                <a:outerShdw blurRad="38100" dist="38100" dir="2700000" algn="tl">
                  <a:srgbClr val="000000">
                    <a:alpha val="43137"/>
                  </a:srgbClr>
                </a:outerShdw>
              </a:effectLst>
              <a:latin typeface="Times New Roman" pitchFamily="18" charset="0"/>
              <a:cs typeface="Times New Roman" pitchFamily="18" charset="0"/>
            </a:endParaRPr>
          </a:p>
          <a:p>
            <a:pPr marL="0" lvl="0" indent="0" algn="ctr" fontAlgn="base">
              <a:spcBef>
                <a:spcPct val="0"/>
              </a:spcBef>
              <a:spcAft>
                <a:spcPct val="0"/>
              </a:spcAft>
              <a:buNone/>
            </a:pPr>
            <a:r>
              <a:rPr lang="tt-RU" sz="24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1988-1993 </a:t>
            </a:r>
            <a:r>
              <a:rPr lang="tt-RU" sz="24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нче елларда </a:t>
            </a:r>
            <a:r>
              <a:rPr lang="tt-RU" sz="24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КДУның </a:t>
            </a:r>
            <a:r>
              <a:rPr lang="tt-RU" sz="24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татар теле һәм әдәбияты факул</a:t>
            </a:r>
            <a:r>
              <a:rPr lang="ru-RU" sz="24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ь</a:t>
            </a:r>
            <a:r>
              <a:rPr lang="tt-RU" sz="24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тетында  белем алдым</a:t>
            </a:r>
            <a:endParaRPr lang="ru-RU" sz="24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endParaRPr>
          </a:p>
          <a:p>
            <a:endParaRPr lang="ru-RU" sz="2400" b="1" dirty="0"/>
          </a:p>
        </p:txBody>
      </p:sp>
      <p:pic>
        <p:nvPicPr>
          <p:cNvPr id="8194" name="Picture 2" descr="C:\Users\Индира\Pictures\10.jpg"/>
          <p:cNvPicPr>
            <a:picLocks noChangeAspect="1" noChangeArrowheads="1"/>
          </p:cNvPicPr>
          <p:nvPr/>
        </p:nvPicPr>
        <p:blipFill>
          <a:blip r:embed="rId2" cstate="screen">
            <a:extLst>
              <a:ext uri="{28A0092B-C50C-407E-A947-70E740481C1C}">
                <a14:useLocalDpi xmlns:a14="http://schemas.microsoft.com/office/drawing/2010/main" xmlns="" val="0"/>
              </a:ext>
            </a:extLst>
          </a:blip>
          <a:srcRect/>
          <a:stretch>
            <a:fillRect/>
          </a:stretch>
        </p:blipFill>
        <p:spPr bwMode="auto">
          <a:xfrm>
            <a:off x="4788024" y="4361152"/>
            <a:ext cx="4104456" cy="2281567"/>
          </a:xfrm>
          <a:prstGeom prst="rect">
            <a:avLst/>
          </a:prstGeom>
          <a:ln>
            <a:noFill/>
          </a:ln>
          <a:effectLst>
            <a:softEdge rad="112500"/>
          </a:effectLst>
          <a:extLst>
            <a:ext uri="{909E8E84-426E-40DD-AFC4-6F175D3DCCD1}">
              <a14:hiddenFill xmlns:a14="http://schemas.microsoft.com/office/drawing/2010/main" xmlns="">
                <a:solidFill>
                  <a:srgbClr val="FFFFFF"/>
                </a:solidFill>
              </a14:hiddenFill>
            </a:ext>
          </a:extLst>
        </p:spPr>
      </p:pic>
      <p:pic>
        <p:nvPicPr>
          <p:cNvPr id="8195" name="Picture 3" descr="C:\Users\Индира\Pictures\62cc73fe9a.jpg"/>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395536" y="4361152"/>
            <a:ext cx="4104455" cy="2281567"/>
          </a:xfrm>
          <a:prstGeom prst="rect">
            <a:avLst/>
          </a:prstGeom>
          <a:ln>
            <a:noFill/>
          </a:ln>
          <a:effectLst>
            <a:softEdge rad="112500"/>
          </a:effectLst>
          <a:extLst>
            <a:ext uri="{909E8E84-426E-40DD-AFC4-6F175D3DCCD1}">
              <a14:hiddenFill xmlns:a14="http://schemas.microsoft.com/office/drawing/2010/main" xmlns="">
                <a:solidFill>
                  <a:srgbClr val="FFFFFF"/>
                </a:solidFill>
              </a14:hiddenFill>
            </a:ext>
          </a:extLst>
        </p:spPr>
      </p:pic>
      <p:pic>
        <p:nvPicPr>
          <p:cNvPr id="8196" name="Picture 4" descr="C:\Users\Индира\Pictures\d411966e18448b4df22e6e0e8192a1e8.jpg"/>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287522" y="258074"/>
            <a:ext cx="2412270" cy="3986692"/>
          </a:xfrm>
          <a:prstGeom prst="rect">
            <a:avLst/>
          </a:prstGeom>
          <a:ln>
            <a:noFill/>
          </a:ln>
          <a:effectLst>
            <a:softEdge rad="112500"/>
          </a:effectLst>
          <a:extLst>
            <a:ext uri="{909E8E84-426E-40DD-AFC4-6F175D3DCCD1}">
              <a14:hiddenFill xmlns:a14="http://schemas.microsoft.com/office/drawing/2010/main" xmlns="">
                <a:solidFill>
                  <a:srgbClr val="FFFFFF"/>
                </a:solidFill>
              </a14:hiddenFill>
            </a:ext>
          </a:extLst>
        </p:spPr>
      </p:pic>
      <p:pic>
        <p:nvPicPr>
          <p:cNvPr id="8198" name="Picture 6" descr="C:\Users\Индира\Pictures\башня-Сююмбике-в-Казанском-кремле-Казань-1024x763.jpg"/>
          <p:cNvPicPr>
            <a:picLocks noChangeAspect="1" noChangeArrowheads="1"/>
          </p:cNvPicPr>
          <p:nvPr/>
        </p:nvPicPr>
        <p:blipFill>
          <a:blip r:embed="rId5" cstate="screen">
            <a:extLst>
              <a:ext uri="{28A0092B-C50C-407E-A947-70E740481C1C}">
                <a14:useLocalDpi xmlns:a14="http://schemas.microsoft.com/office/drawing/2010/main" xmlns="" val="0"/>
              </a:ext>
            </a:extLst>
          </a:blip>
          <a:srcRect/>
          <a:stretch>
            <a:fillRect/>
          </a:stretch>
        </p:blipFill>
        <p:spPr bwMode="auto">
          <a:xfrm>
            <a:off x="6407696" y="234396"/>
            <a:ext cx="2484784" cy="4126756"/>
          </a:xfrm>
          <a:prstGeom prst="rect">
            <a:avLst/>
          </a:prstGeom>
          <a:ln>
            <a:noFill/>
          </a:ln>
          <a:effectLst>
            <a:softEdge rad="112500"/>
          </a:effectLst>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733914676"/>
      </p:ext>
    </p:extLst>
  </p:cSld>
  <p:clrMapOvr>
    <a:masterClrMapping/>
  </p:clrMapOvr>
  <mc:AlternateContent xmlns:mc="http://schemas.openxmlformats.org/markup-compatibility/2006">
    <mc:Choice xmlns:p14="http://schemas.microsoft.com/office/powerpoint/2010/main" xmlns="" Requires="p14">
      <p:transition spd="slow" p14:dur="5000" advClick="0" advTm="1000">
        <p:pull/>
      </p:transition>
    </mc:Choice>
    <mc:Fallback>
      <p:transition spd="slow" advClick="0" advTm="1000">
        <p:pull/>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930226"/>
          </a:xfrm>
        </p:spPr>
        <p:txBody>
          <a:bodyPr>
            <a:noAutofit/>
          </a:bodyPr>
          <a:lstStyle/>
          <a:p>
            <a:pPr lvl="0" fontAlgn="base">
              <a:spcAft>
                <a:spcPct val="0"/>
              </a:spcAft>
            </a:pPr>
            <a:r>
              <a:rPr lang="ru-RU" sz="2400" b="1" i="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ea typeface="+mn-ea"/>
                <a:cs typeface="Times New Roman" pitchFamily="18" charset="0"/>
              </a:rPr>
              <a:t/>
            </a:r>
            <a:br>
              <a:rPr lang="ru-RU" sz="2400" b="1" i="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ea typeface="+mn-ea"/>
                <a:cs typeface="Times New Roman" pitchFamily="18" charset="0"/>
              </a:rPr>
            </a:br>
            <a:r>
              <a:rPr lang="ru-RU" sz="2400" b="1" i="1" dirty="0" err="1"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ea typeface="+mn-ea"/>
                <a:cs typeface="Times New Roman" pitchFamily="18" charset="0"/>
              </a:rPr>
              <a:t>Югары</a:t>
            </a:r>
            <a:r>
              <a:rPr lang="ru-RU" sz="2400" b="1" i="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ea typeface="+mn-ea"/>
                <a:cs typeface="Times New Roman" pitchFamily="18" charset="0"/>
              </a:rPr>
              <a:t> </a:t>
            </a:r>
            <a:r>
              <a:rPr lang="ru-RU" sz="2400" b="1" i="1" dirty="0" err="1"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ea typeface="+mn-ea"/>
                <a:cs typeface="Times New Roman" pitchFamily="18" charset="0"/>
              </a:rPr>
              <a:t>Ындырчы</a:t>
            </a:r>
            <a:r>
              <a:rPr lang="ru-RU" sz="2400" b="1" i="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ea typeface="+mn-ea"/>
                <a:cs typeface="Times New Roman" pitchFamily="18" charset="0"/>
              </a:rPr>
              <a:t>  </a:t>
            </a:r>
            <a:r>
              <a:rPr lang="ru-RU" sz="2400" b="1" i="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ea typeface="+mn-ea"/>
                <a:cs typeface="Times New Roman" pitchFamily="18" charset="0"/>
              </a:rPr>
              <a:t>м</a:t>
            </a:r>
            <a:r>
              <a:rPr lang="tt-RU" sz="2400" b="1" i="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ea typeface="+mn-ea"/>
                <a:cs typeface="Times New Roman" pitchFamily="18" charset="0"/>
              </a:rPr>
              <a:t>ә</a:t>
            </a:r>
            <a:r>
              <a:rPr lang="ru-RU" sz="2400" b="1" i="1" dirty="0" err="1">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ea typeface="+mn-ea"/>
                <a:cs typeface="Times New Roman" pitchFamily="18" charset="0"/>
              </a:rPr>
              <a:t>кт</a:t>
            </a:r>
            <a:r>
              <a:rPr lang="tt-RU" sz="2400" b="1" i="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ea typeface="+mn-ea"/>
                <a:cs typeface="Times New Roman" pitchFamily="18" charset="0"/>
              </a:rPr>
              <a:t>әбендә башлангыч сыйныф укытучысы, </a:t>
            </a:r>
            <a:br>
              <a:rPr lang="tt-RU" sz="2400" b="1" i="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ea typeface="+mn-ea"/>
                <a:cs typeface="Times New Roman" pitchFamily="18" charset="0"/>
              </a:rPr>
            </a:br>
            <a:r>
              <a:rPr lang="tt-RU" sz="2400" b="1" i="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ea typeface="+mn-ea"/>
                <a:cs typeface="Times New Roman" pitchFamily="18" charset="0"/>
              </a:rPr>
              <a:t>1998 </a:t>
            </a:r>
            <a:r>
              <a:rPr lang="tt-RU" sz="2400" b="1" i="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ea typeface="+mn-ea"/>
                <a:cs typeface="Times New Roman" pitchFamily="18" charset="0"/>
              </a:rPr>
              <a:t>нче елдан татар теле һәм әдәбияты укытучысы булып </a:t>
            </a:r>
            <a:r>
              <a:rPr lang="tt-RU" sz="2400" b="1" i="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ea typeface="+mn-ea"/>
                <a:cs typeface="Times New Roman" pitchFamily="18" charset="0"/>
              </a:rPr>
              <a:t>эшләдем.</a:t>
            </a:r>
            <a:br>
              <a:rPr lang="tt-RU" sz="2400" b="1" i="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ea typeface="+mn-ea"/>
                <a:cs typeface="Times New Roman" pitchFamily="18" charset="0"/>
              </a:rPr>
            </a:br>
            <a:r>
              <a:rPr lang="tt-RU" sz="2400" b="1" i="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ea typeface="+mn-ea"/>
                <a:cs typeface="Times New Roman" pitchFamily="18" charset="0"/>
              </a:rPr>
              <a:t>Бүгенге көндә үзем урта белем алган Апас мәктәбендә укучыларга туган тел һәм әдәбиятыннан белем бирәм.</a:t>
            </a:r>
            <a:r>
              <a:rPr lang="ru-RU" sz="24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ea typeface="+mn-ea"/>
                <a:cs typeface="Times New Roman" pitchFamily="18" charset="0"/>
              </a:rPr>
              <a:t/>
            </a:r>
            <a:br>
              <a:rPr lang="ru-RU" sz="24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ea typeface="+mn-ea"/>
                <a:cs typeface="Times New Roman" pitchFamily="18" charset="0"/>
              </a:rPr>
            </a:br>
            <a:endParaRPr lang="ru-RU" sz="24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endParaRPr>
          </a:p>
        </p:txBody>
      </p:sp>
      <p:pic>
        <p:nvPicPr>
          <p:cNvPr id="4" name="Picture 3" descr="C:\Users\Индира\Desktop\Новая папка\апас ,һөнәр турында\clip.png"/>
          <p:cNvPicPr>
            <a:picLocks noGrp="1" noChangeAspect="1" noChangeArrowheads="1"/>
          </p:cNvPicPr>
          <p:nvPr>
            <p:ph idx="1"/>
          </p:nvPr>
        </p:nvPicPr>
        <p:blipFill>
          <a:blip r:embed="rId2">
            <a:extLst>
              <a:ext uri="{28A0092B-C50C-407E-A947-70E740481C1C}">
                <a14:useLocalDpi xmlns:a14="http://schemas.microsoft.com/office/drawing/2010/main" xmlns="" val="0"/>
              </a:ext>
            </a:extLst>
          </a:blip>
          <a:srcRect/>
          <a:stretch>
            <a:fillRect/>
          </a:stretch>
        </p:blipFill>
        <p:spPr bwMode="auto">
          <a:xfrm>
            <a:off x="260732" y="2469023"/>
            <a:ext cx="3147221" cy="2474604"/>
          </a:xfrm>
          <a:prstGeom prst="rect">
            <a:avLst/>
          </a:prstGeom>
          <a:ln>
            <a:noFill/>
          </a:ln>
          <a:effectLst>
            <a:softEdge rad="112500"/>
          </a:effectLst>
          <a:extLst>
            <a:ext uri="{909E8E84-426E-40DD-AFC4-6F175D3DCCD1}">
              <a14:hiddenFill xmlns:a14="http://schemas.microsoft.com/office/drawing/2010/main" xmlns="">
                <a:solidFill>
                  <a:srgbClr val="FFFFFF"/>
                </a:solidFill>
              </a14:hiddenFill>
            </a:ext>
          </a:extLst>
        </p:spPr>
      </p:pic>
      <p:pic>
        <p:nvPicPr>
          <p:cNvPr id="9218" name="Picture 2" descr="C:\Users\Индира\Desktop\P8180003.JPG"/>
          <p:cNvPicPr>
            <a:picLocks noChangeAspect="1" noChangeArrowheads="1"/>
          </p:cNvPicPr>
          <p:nvPr/>
        </p:nvPicPr>
        <p:blipFill>
          <a:blip r:embed="rId3" cstate="screen">
            <a:extLst>
              <a:ext uri="{28A0092B-C50C-407E-A947-70E740481C1C}">
                <a14:useLocalDpi xmlns:a14="http://schemas.microsoft.com/office/drawing/2010/main" xmlns="" val="0"/>
              </a:ext>
            </a:extLst>
          </a:blip>
          <a:srcRect/>
          <a:stretch>
            <a:fillRect/>
          </a:stretch>
        </p:blipFill>
        <p:spPr bwMode="auto">
          <a:xfrm rot="21008000">
            <a:off x="374218" y="5007072"/>
            <a:ext cx="2987824" cy="1606819"/>
          </a:xfrm>
          <a:prstGeom prst="rect">
            <a:avLst/>
          </a:prstGeom>
          <a:ln>
            <a:noFill/>
          </a:ln>
          <a:effectLst>
            <a:softEdge rad="112500"/>
          </a:effectLst>
          <a:extLst>
            <a:ext uri="{909E8E84-426E-40DD-AFC4-6F175D3DCCD1}">
              <a14:hiddenFill xmlns:a14="http://schemas.microsoft.com/office/drawing/2010/main" xmlns="">
                <a:solidFill>
                  <a:srgbClr val="FFFFFF"/>
                </a:solidFill>
              </a14:hiddenFill>
            </a:ext>
          </a:extLst>
        </p:spPr>
      </p:pic>
      <p:pic>
        <p:nvPicPr>
          <p:cNvPr id="9219" name="Picture 3" descr="C:\Users\Индира\Desktop\Новая папка\апас ,һөнәр турында\032.jpg"/>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5796136" y="2472859"/>
            <a:ext cx="2836168" cy="2664296"/>
          </a:xfrm>
          <a:prstGeom prst="rect">
            <a:avLst/>
          </a:prstGeom>
          <a:ln>
            <a:noFill/>
          </a:ln>
          <a:effectLst>
            <a:softEdge rad="112500"/>
          </a:effectLst>
          <a:extLst>
            <a:ext uri="{909E8E84-426E-40DD-AFC4-6F175D3DCCD1}">
              <a14:hiddenFill xmlns:a14="http://schemas.microsoft.com/office/drawing/2010/main" xmlns="">
                <a:solidFill>
                  <a:srgbClr val="FFFFFF"/>
                </a:solidFill>
              </a14:hiddenFill>
            </a:ext>
          </a:extLst>
        </p:spPr>
      </p:pic>
      <p:pic>
        <p:nvPicPr>
          <p:cNvPr id="9220" name="Picture 4" descr="C:\Users\Индира\Desktop\Новая папка\апас ,һөнәр турында\89.jpg"/>
          <p:cNvPicPr>
            <a:picLocks noChangeAspect="1" noChangeArrowheads="1"/>
          </p:cNvPicPr>
          <p:nvPr/>
        </p:nvPicPr>
        <p:blipFill>
          <a:blip r:embed="rId5">
            <a:extLst>
              <a:ext uri="{28A0092B-C50C-407E-A947-70E740481C1C}">
                <a14:useLocalDpi xmlns:a14="http://schemas.microsoft.com/office/drawing/2010/main" xmlns="" val="0"/>
              </a:ext>
            </a:extLst>
          </a:blip>
          <a:srcRect/>
          <a:stretch>
            <a:fillRect/>
          </a:stretch>
        </p:blipFill>
        <p:spPr bwMode="auto">
          <a:xfrm rot="623173">
            <a:off x="5709744" y="4633046"/>
            <a:ext cx="3008953" cy="2015736"/>
          </a:xfrm>
          <a:prstGeom prst="rect">
            <a:avLst/>
          </a:prstGeom>
          <a:ln>
            <a:noFill/>
          </a:ln>
          <a:effectLst>
            <a:softEdge rad="112500"/>
          </a:effectLst>
          <a:extLst>
            <a:ext uri="{909E8E84-426E-40DD-AFC4-6F175D3DCCD1}">
              <a14:hiddenFill xmlns:a14="http://schemas.microsoft.com/office/drawing/2010/main" xmlns="">
                <a:solidFill>
                  <a:srgbClr val="FFFFFF"/>
                </a:solidFill>
              </a14:hiddenFill>
            </a:ext>
          </a:extLst>
        </p:spPr>
      </p:pic>
      <p:pic>
        <p:nvPicPr>
          <p:cNvPr id="9222" name="Picture 6" descr="C:\Users\Индира\Desktop\6_XGH2rSuyM.jpg"/>
          <p:cNvPicPr>
            <a:picLocks noChangeAspect="1" noChangeArrowheads="1"/>
          </p:cNvPicPr>
          <p:nvPr/>
        </p:nvPicPr>
        <p:blipFill>
          <a:blip r:embed="rId6" cstate="screen">
            <a:extLst>
              <a:ext uri="{28A0092B-C50C-407E-A947-70E740481C1C}">
                <a14:useLocalDpi xmlns:a14="http://schemas.microsoft.com/office/drawing/2010/main" xmlns="" val="0"/>
              </a:ext>
            </a:extLst>
          </a:blip>
          <a:srcRect/>
          <a:stretch>
            <a:fillRect/>
          </a:stretch>
        </p:blipFill>
        <p:spPr bwMode="auto">
          <a:xfrm>
            <a:off x="3474001" y="2484544"/>
            <a:ext cx="2244168" cy="2168592"/>
          </a:xfrm>
          <a:prstGeom prst="rect">
            <a:avLst/>
          </a:prstGeom>
          <a:ln>
            <a:noFill/>
          </a:ln>
          <a:effectLst>
            <a:softEdge rad="112500"/>
          </a:effectLst>
          <a:extLst>
            <a:ext uri="{909E8E84-426E-40DD-AFC4-6F175D3DCCD1}">
              <a14:hiddenFill xmlns:a14="http://schemas.microsoft.com/office/drawing/2010/main" xmlns="">
                <a:solidFill>
                  <a:srgbClr val="FFFFFF"/>
                </a:solidFill>
              </a14:hiddenFill>
            </a:ext>
          </a:extLst>
        </p:spPr>
      </p:pic>
      <p:pic>
        <p:nvPicPr>
          <p:cNvPr id="9223" name="Picture 7" descr="C:\Users\Индира\Desktop\IMG_5437.JPG"/>
          <p:cNvPicPr>
            <a:picLocks noChangeAspect="1" noChangeArrowheads="1"/>
          </p:cNvPicPr>
          <p:nvPr/>
        </p:nvPicPr>
        <p:blipFill>
          <a:blip r:embed="rId7" cstate="screen">
            <a:extLst>
              <a:ext uri="{28A0092B-C50C-407E-A947-70E740481C1C}">
                <a14:useLocalDpi xmlns:a14="http://schemas.microsoft.com/office/drawing/2010/main" xmlns="" val="0"/>
              </a:ext>
            </a:extLst>
          </a:blip>
          <a:srcRect/>
          <a:stretch>
            <a:fillRect/>
          </a:stretch>
        </p:blipFill>
        <p:spPr bwMode="auto">
          <a:xfrm>
            <a:off x="3190649" y="4762965"/>
            <a:ext cx="2549759" cy="1978404"/>
          </a:xfrm>
          <a:prstGeom prst="rect">
            <a:avLst/>
          </a:prstGeom>
          <a:ln>
            <a:noFill/>
          </a:ln>
          <a:effectLst>
            <a:softEdge rad="112500"/>
          </a:effectLst>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06363480"/>
      </p:ext>
    </p:extLst>
  </p:cSld>
  <p:clrMapOvr>
    <a:masterClrMapping/>
  </p:clrMapOvr>
  <mc:AlternateContent xmlns:mc="http://schemas.openxmlformats.org/markup-compatibility/2006">
    <mc:Choice xmlns:p14="http://schemas.microsoft.com/office/powerpoint/2010/main" xmlns="" Requires="p14">
      <p:transition spd="slow" p14:dur="5000" advClick="0" advTm="1000">
        <p:pull/>
      </p:transition>
    </mc:Choice>
    <mc:Fallback>
      <p:transition spd="slow" advClick="0" advTm="1000">
        <p:pull/>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b="1" dirty="0" smtClean="0">
                <a:effectLst>
                  <a:outerShdw blurRad="38100" dist="38100" dir="2700000" algn="tl">
                    <a:srgbClr val="000000">
                      <a:alpha val="43137"/>
                    </a:srgbClr>
                  </a:outerShdw>
                </a:effectLst>
                <a:latin typeface="Times New Roman" pitchFamily="18" charset="0"/>
                <a:cs typeface="Times New Roman" pitchFamily="18" charset="0"/>
              </a:rPr>
              <a:t/>
            </a:r>
            <a:br>
              <a:rPr lang="ru-RU" b="1" dirty="0" smtClean="0">
                <a:effectLst>
                  <a:outerShdw blurRad="38100" dist="38100" dir="2700000" algn="tl">
                    <a:srgbClr val="000000">
                      <a:alpha val="43137"/>
                    </a:srgbClr>
                  </a:outerShdw>
                </a:effectLst>
                <a:latin typeface="Times New Roman" pitchFamily="18" charset="0"/>
                <a:cs typeface="Times New Roman" pitchFamily="18" charset="0"/>
              </a:rPr>
            </a:br>
            <a:r>
              <a:rPr lang="ru-RU"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Методик тема:</a:t>
            </a:r>
            <a:endParaRPr lang="ru-RU"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endParaRPr>
          </a:p>
        </p:txBody>
      </p:sp>
      <p:sp>
        <p:nvSpPr>
          <p:cNvPr id="3" name="Объект 2"/>
          <p:cNvSpPr>
            <a:spLocks noGrp="1"/>
          </p:cNvSpPr>
          <p:nvPr>
            <p:ph idx="1"/>
          </p:nvPr>
        </p:nvSpPr>
        <p:spPr/>
        <p:txBody>
          <a:bodyPr/>
          <a:lstStyle/>
          <a:p>
            <a:pPr marL="0" lvl="0" indent="0" algn="ctr" fontAlgn="base">
              <a:spcBef>
                <a:spcPct val="0"/>
              </a:spcBef>
              <a:spcAft>
                <a:spcPct val="0"/>
              </a:spcAft>
              <a:buNone/>
              <a:defRPr/>
            </a:pPr>
            <a:r>
              <a:rPr lang="tt-RU" sz="28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ТАТАР ТЕЛЕ ҺӘМ ӘДӘБИЯТЫ </a:t>
            </a:r>
          </a:p>
          <a:p>
            <a:pPr marL="0" lvl="0" indent="0" algn="ctr" fontAlgn="base">
              <a:spcBef>
                <a:spcPct val="0"/>
              </a:spcBef>
              <a:spcAft>
                <a:spcPct val="0"/>
              </a:spcAft>
              <a:buNone/>
              <a:defRPr/>
            </a:pPr>
            <a:r>
              <a:rPr lang="tt-RU" sz="28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ДӘРЕСЛӘРЕНДӘ  </a:t>
            </a:r>
          </a:p>
          <a:p>
            <a:pPr marL="0" lvl="0" indent="0" algn="ctr" fontAlgn="base">
              <a:spcBef>
                <a:spcPct val="0"/>
              </a:spcBef>
              <a:spcAft>
                <a:spcPct val="0"/>
              </a:spcAft>
              <a:buNone/>
              <a:defRPr/>
            </a:pPr>
            <a:r>
              <a:rPr lang="tt-RU" sz="28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УКУЧЫЛАРГА БЕЛЕМ БИРҮДӘ </a:t>
            </a:r>
          </a:p>
          <a:p>
            <a:pPr marL="0" lvl="0" indent="0" algn="ctr" fontAlgn="base">
              <a:spcBef>
                <a:spcPct val="0"/>
              </a:spcBef>
              <a:spcAft>
                <a:spcPct val="0"/>
              </a:spcAft>
              <a:buNone/>
              <a:defRPr/>
            </a:pPr>
            <a:r>
              <a:rPr lang="tt-RU" sz="28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МӘГЪЛҮМАТИ – КОММУНИКАТИВ ТЕХНОЛОГИЯНЕ КУЛЛАНУ</a:t>
            </a:r>
            <a:endParaRPr lang="ru-RU" sz="28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endParaRPr>
          </a:p>
          <a:p>
            <a:endParaRPr lang="ru-RU" dirty="0">
              <a:solidFill>
                <a:srgbClr val="663300"/>
              </a:solidFill>
              <a:effectLst>
                <a:outerShdw blurRad="38100" dist="38100" dir="2700000" algn="tl">
                  <a:srgbClr val="000000">
                    <a:alpha val="43137"/>
                  </a:srgbClr>
                </a:outerShdw>
              </a:effectLst>
              <a:latin typeface="Times New Roman" pitchFamily="18" charset="0"/>
              <a:cs typeface="Times New Roman" pitchFamily="18" charset="0"/>
            </a:endParaRPr>
          </a:p>
        </p:txBody>
      </p:sp>
      <p:pic>
        <p:nvPicPr>
          <p:cNvPr id="4" name="Picture 5"/>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20577" y="116632"/>
            <a:ext cx="9144000" cy="6858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241549426"/>
      </p:ext>
    </p:extLst>
  </p:cSld>
  <p:clrMapOvr>
    <a:masterClrMapping/>
  </p:clrMapOvr>
  <mc:AlternateContent xmlns:mc="http://schemas.openxmlformats.org/markup-compatibility/2006">
    <mc:Choice xmlns:p14="http://schemas.microsoft.com/office/powerpoint/2010/main" xmlns="" Requires="p14">
      <p:transition spd="slow" p14:dur="5000" advClick="0" advTm="1000">
        <p:pull/>
      </p:transition>
    </mc:Choice>
    <mc:Fallback>
      <p:transition spd="slow" advClick="0" advTm="1000">
        <p:pull/>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dirty="0"/>
          </a:p>
        </p:txBody>
      </p:sp>
      <p:sp>
        <p:nvSpPr>
          <p:cNvPr id="3" name="Объект 2"/>
          <p:cNvSpPr>
            <a:spLocks noGrp="1"/>
          </p:cNvSpPr>
          <p:nvPr>
            <p:ph idx="1"/>
          </p:nvPr>
        </p:nvSpPr>
        <p:spPr>
          <a:xfrm>
            <a:off x="457200" y="908720"/>
            <a:ext cx="8229600" cy="5217443"/>
          </a:xfrm>
        </p:spPr>
        <p:txBody>
          <a:bodyPr>
            <a:normAutofit fontScale="92500" lnSpcReduction="10000"/>
          </a:bodyPr>
          <a:lstStyle/>
          <a:p>
            <a:pPr marL="0" indent="0" algn="ctr">
              <a:buNone/>
            </a:pPr>
            <a:r>
              <a:rPr lang="ru-RU" b="1" dirty="0" smtClean="0">
                <a:effectLst>
                  <a:outerShdw blurRad="38100" dist="38100" dir="2700000" algn="tl">
                    <a:srgbClr val="000000">
                      <a:alpha val="43137"/>
                    </a:srgbClr>
                  </a:outerShdw>
                </a:effectLst>
                <a:latin typeface="Times New Roman" pitchFamily="18" charset="0"/>
                <a:cs typeface="Times New Roman" pitchFamily="18" charset="0"/>
              </a:rPr>
              <a:t>       </a:t>
            </a:r>
            <a:r>
              <a:rPr lang="ru-RU"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Татар </a:t>
            </a:r>
            <a:r>
              <a:rPr lang="ru-RU"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теле </a:t>
            </a:r>
            <a:r>
              <a:rPr lang="ru-RU" b="1" dirty="0" err="1">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дәресләрендә</a:t>
            </a:r>
            <a:r>
              <a:rPr lang="ru-RU"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 </a:t>
            </a:r>
            <a:r>
              <a:rPr lang="ru-RU" b="1" dirty="0" err="1"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мәгълүмати</a:t>
            </a:r>
            <a:endParaRPr lang="ru-RU"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endParaRPr>
          </a:p>
          <a:p>
            <a:pPr marL="0" indent="0" algn="ctr">
              <a:buNone/>
            </a:pPr>
            <a:r>
              <a:rPr lang="ru-RU"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 </a:t>
            </a:r>
            <a:r>
              <a:rPr lang="ru-RU"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     </a:t>
            </a:r>
            <a:r>
              <a:rPr lang="ru-RU" b="1" dirty="0" err="1">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технологияләрне</a:t>
            </a:r>
            <a:r>
              <a:rPr lang="ru-RU"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 </a:t>
            </a:r>
            <a:r>
              <a:rPr lang="ru-RU" b="1" dirty="0" err="1">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куллануның</a:t>
            </a:r>
            <a:r>
              <a:rPr lang="ru-RU"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 </a:t>
            </a:r>
            <a:r>
              <a:rPr lang="ru-RU" b="1" dirty="0" err="1"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өстенлеге</a:t>
            </a:r>
            <a:endParaRPr lang="ru-RU"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endParaRPr>
          </a:p>
          <a:p>
            <a:pPr marL="0" indent="0" algn="ctr">
              <a:buNone/>
            </a:pPr>
            <a:r>
              <a:rPr lang="ru-RU"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 </a:t>
            </a:r>
            <a:r>
              <a:rPr lang="ru-RU"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    </a:t>
            </a:r>
            <a:r>
              <a:rPr lang="ru-RU" b="1" dirty="0" err="1">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бәхәссез</a:t>
            </a:r>
            <a:r>
              <a:rPr lang="ru-RU"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 </a:t>
            </a:r>
            <a:r>
              <a:rPr lang="ru-RU" b="1" dirty="0" err="1">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Барыннан</a:t>
            </a:r>
            <a:r>
              <a:rPr lang="ru-RU"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 да </a:t>
            </a:r>
            <a:r>
              <a:rPr lang="ru-RU" b="1" dirty="0" err="1">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элек</a:t>
            </a:r>
            <a:r>
              <a:rPr lang="ru-RU"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 </a:t>
            </a:r>
            <a:r>
              <a:rPr lang="ru-RU" b="1" dirty="0" err="1"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алар</a:t>
            </a:r>
            <a:r>
              <a:rPr lang="ru-RU"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a:t>
            </a:r>
          </a:p>
          <a:p>
            <a:pPr marL="0" indent="0" algn="ctr">
              <a:buNone/>
            </a:pPr>
            <a:r>
              <a:rPr lang="ru-RU"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 </a:t>
            </a:r>
            <a:r>
              <a:rPr lang="ru-RU"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    </a:t>
            </a:r>
            <a:r>
              <a:rPr lang="ru-RU" b="1" dirty="0" err="1">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шәхескә</a:t>
            </a:r>
            <a:r>
              <a:rPr lang="ru-RU"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 </a:t>
            </a:r>
            <a:r>
              <a:rPr lang="ru-RU" b="1" dirty="0" err="1">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юнәлтелгән</a:t>
            </a:r>
            <a:r>
              <a:rPr lang="ru-RU"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 </a:t>
            </a:r>
            <a:r>
              <a:rPr lang="ru-RU" b="1" dirty="0" err="1">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ныклы</a:t>
            </a:r>
            <a:r>
              <a:rPr lang="ru-RU"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 </a:t>
            </a:r>
            <a:r>
              <a:rPr lang="ru-RU" b="1" dirty="0" err="1"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һәм</a:t>
            </a:r>
            <a:endParaRPr lang="ru-RU"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endParaRPr>
          </a:p>
          <a:p>
            <a:pPr marL="0" indent="0" algn="ctr">
              <a:buNone/>
            </a:pPr>
            <a:r>
              <a:rPr lang="ru-RU"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 </a:t>
            </a:r>
            <a:r>
              <a:rPr lang="ru-RU"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    </a:t>
            </a:r>
            <a:r>
              <a:rPr lang="ru-RU" b="1" dirty="0" err="1">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вариатив</a:t>
            </a:r>
            <a:r>
              <a:rPr lang="ru-RU"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 </a:t>
            </a:r>
            <a:r>
              <a:rPr lang="ru-RU" b="1" dirty="0" err="1">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Төрле</a:t>
            </a:r>
            <a:r>
              <a:rPr lang="ru-RU"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 </a:t>
            </a:r>
            <a:r>
              <a:rPr lang="ru-RU" b="1" dirty="0" err="1">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технологияләр</a:t>
            </a:r>
            <a:r>
              <a:rPr lang="ru-RU"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a:t>
            </a:r>
          </a:p>
          <a:p>
            <a:pPr marL="0" indent="0" algn="ctr">
              <a:buNone/>
            </a:pPr>
            <a:r>
              <a:rPr lang="ru-RU"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 </a:t>
            </a:r>
            <a:r>
              <a:rPr lang="ru-RU"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   </a:t>
            </a:r>
            <a:r>
              <a:rPr lang="ru-RU"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компьютер, </a:t>
            </a:r>
            <a:r>
              <a:rPr lang="ru-RU" b="1" dirty="0" err="1">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мультмедиа</a:t>
            </a:r>
            <a:r>
              <a:rPr lang="ru-RU"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 </a:t>
            </a:r>
            <a:r>
              <a:rPr lang="ru-RU" b="1" dirty="0" err="1"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технологияләре</a:t>
            </a:r>
            <a:endParaRPr lang="ru-RU"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endParaRPr>
          </a:p>
          <a:p>
            <a:pPr marL="0" indent="0" algn="ctr">
              <a:buNone/>
            </a:pPr>
            <a:r>
              <a:rPr lang="ru-RU"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 </a:t>
            </a:r>
            <a:r>
              <a:rPr lang="ru-RU"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   </a:t>
            </a:r>
            <a:r>
              <a:rPr lang="ru-RU" b="1" dirty="0" err="1">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күрсәтмәлелекне</a:t>
            </a:r>
            <a:r>
              <a:rPr lang="ru-RU"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 </a:t>
            </a:r>
            <a:r>
              <a:rPr lang="ru-RU" b="1" dirty="0" err="1">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контрольлекне</a:t>
            </a:r>
            <a:r>
              <a:rPr lang="ru-RU"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 </a:t>
            </a:r>
            <a:r>
              <a:rPr lang="ru-RU" b="1" dirty="0" err="1"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тәэмин</a:t>
            </a:r>
            <a:endParaRPr lang="ru-RU"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endParaRPr>
          </a:p>
          <a:p>
            <a:pPr marL="0" indent="0" algn="ctr">
              <a:buNone/>
            </a:pPr>
            <a:r>
              <a:rPr lang="ru-RU"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 </a:t>
            </a:r>
            <a:r>
              <a:rPr lang="ru-RU"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   </a:t>
            </a:r>
            <a:r>
              <a:rPr lang="ru-RU" b="1" dirty="0" err="1">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итеп</a:t>
            </a:r>
            <a:r>
              <a:rPr lang="ru-RU"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 </a:t>
            </a:r>
            <a:r>
              <a:rPr lang="ru-RU" b="1" dirty="0" err="1">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һәм</a:t>
            </a:r>
            <a:r>
              <a:rPr lang="ru-RU"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 </a:t>
            </a:r>
            <a:r>
              <a:rPr lang="ru-RU" b="1" dirty="0" err="1">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күп</a:t>
            </a:r>
            <a:r>
              <a:rPr lang="ru-RU"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 </a:t>
            </a:r>
            <a:r>
              <a:rPr lang="ru-RU" b="1" dirty="0" err="1">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мәгълүмат</a:t>
            </a:r>
            <a:r>
              <a:rPr lang="ru-RU"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 </a:t>
            </a:r>
            <a:r>
              <a:rPr lang="ru-RU" b="1" dirty="0" err="1">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биреп</a:t>
            </a:r>
            <a:r>
              <a:rPr lang="ru-RU"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a:t>
            </a:r>
          </a:p>
          <a:p>
            <a:pPr marL="0" indent="0" algn="ctr">
              <a:buNone/>
            </a:pPr>
            <a:r>
              <a:rPr lang="ru-RU"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 </a:t>
            </a:r>
            <a:r>
              <a:rPr lang="ru-RU"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   </a:t>
            </a:r>
            <a:r>
              <a:rPr lang="ru-RU" b="1" dirty="0" err="1">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укытуның</a:t>
            </a:r>
            <a:r>
              <a:rPr lang="ru-RU"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 </a:t>
            </a:r>
            <a:r>
              <a:rPr lang="ru-RU" b="1" dirty="0" err="1">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сыйфатын</a:t>
            </a:r>
            <a:r>
              <a:rPr lang="ru-RU"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 </a:t>
            </a:r>
            <a:r>
              <a:rPr lang="ru-RU" b="1" dirty="0" err="1">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күтәрергә</a:t>
            </a:r>
            <a:r>
              <a:rPr lang="ru-RU"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 </a:t>
            </a:r>
            <a:r>
              <a:rPr lang="ru-RU" b="1" dirty="0" err="1">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ярдәм</a:t>
            </a:r>
            <a:r>
              <a:rPr lang="ru-RU"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 </a:t>
            </a:r>
            <a:r>
              <a:rPr lang="ru-RU" b="1" dirty="0" err="1">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итә</a:t>
            </a:r>
            <a:r>
              <a:rPr lang="ru-RU"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a:t>
            </a:r>
          </a:p>
          <a:p>
            <a:pPr marL="0" indent="0" algn="ctr">
              <a:buNone/>
            </a:pPr>
            <a:r>
              <a:rPr lang="ru-RU"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 </a:t>
            </a:r>
            <a:r>
              <a:rPr lang="ru-RU"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   </a:t>
            </a:r>
            <a:r>
              <a:rPr lang="ru-RU" b="1" dirty="0" err="1">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этәргеч</a:t>
            </a:r>
            <a:r>
              <a:rPr lang="ru-RU"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 </a:t>
            </a:r>
            <a:r>
              <a:rPr lang="ru-RU" b="1" dirty="0" err="1">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бирә</a:t>
            </a:r>
            <a:r>
              <a:rPr lang="ru-RU"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a:t>
            </a:r>
          </a:p>
          <a:p>
            <a:endParaRPr lang="ru-RU" dirty="0"/>
          </a:p>
        </p:txBody>
      </p:sp>
      <p:pic>
        <p:nvPicPr>
          <p:cNvPr id="7" name="Picture 5"/>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0" y="-171400"/>
            <a:ext cx="9144000" cy="6858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539177162"/>
      </p:ext>
    </p:extLst>
  </p:cSld>
  <p:clrMapOvr>
    <a:masterClrMapping/>
  </p:clrMapOvr>
  <mc:AlternateContent xmlns:mc="http://schemas.openxmlformats.org/markup-compatibility/2006">
    <mc:Choice xmlns:p14="http://schemas.microsoft.com/office/powerpoint/2010/main" xmlns="" Requires="p14">
      <p:transition spd="slow" p14:dur="5000" advClick="0" advTm="1000">
        <p:pull/>
      </p:transition>
    </mc:Choice>
    <mc:Fallback>
      <p:transition spd="slow" advClick="0" advTm="1000">
        <p:pull/>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dirty="0"/>
          </a:p>
        </p:txBody>
      </p:sp>
      <p:sp>
        <p:nvSpPr>
          <p:cNvPr id="3" name="Объект 2"/>
          <p:cNvSpPr>
            <a:spLocks noGrp="1"/>
          </p:cNvSpPr>
          <p:nvPr>
            <p:ph idx="1"/>
          </p:nvPr>
        </p:nvSpPr>
        <p:spPr/>
        <p:txBody>
          <a:bodyPr>
            <a:normAutofit fontScale="92500" lnSpcReduction="10000"/>
          </a:bodyPr>
          <a:lstStyle/>
          <a:p>
            <a:pPr indent="0" algn="just">
              <a:lnSpc>
                <a:spcPct val="115000"/>
              </a:lnSpc>
              <a:spcAft>
                <a:spcPts val="0"/>
              </a:spcAft>
              <a:buNone/>
            </a:pPr>
            <a:r>
              <a:rPr lang="tt-RU"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ea typeface="Times New Roman"/>
                <a:cs typeface="Times New Roman" pitchFamily="18" charset="0"/>
              </a:rPr>
              <a:t>Мин – укытучы! Минем бурычым– белемле, туган җирен, илен, телен хөрмәт итүче шәхесләр тәрбияләү; укучыларга туган телне, әдәбиятны тирәнтен өйрәтү.</a:t>
            </a:r>
          </a:p>
          <a:p>
            <a:pPr indent="0" algn="just">
              <a:lnSpc>
                <a:spcPct val="115000"/>
              </a:lnSpc>
              <a:spcAft>
                <a:spcPts val="0"/>
              </a:spcAft>
              <a:buNone/>
            </a:pPr>
            <a:r>
              <a:rPr lang="tt-RU"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ea typeface="Times New Roman"/>
                <a:cs typeface="Times New Roman" pitchFamily="18" charset="0"/>
              </a:rPr>
              <a:t> </a:t>
            </a:r>
            <a:r>
              <a:rPr lang="tt-RU"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ea typeface="Times New Roman"/>
                <a:cs typeface="Times New Roman" pitchFamily="18" charset="0"/>
              </a:rPr>
              <a:t>       Максатым  -  телнең матурлыгын</a:t>
            </a:r>
          </a:p>
          <a:p>
            <a:pPr indent="0" algn="just">
              <a:lnSpc>
                <a:spcPct val="115000"/>
              </a:lnSpc>
              <a:spcAft>
                <a:spcPts val="0"/>
              </a:spcAft>
              <a:buNone/>
            </a:pPr>
            <a:r>
              <a:rPr lang="tt-RU"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ea typeface="Times New Roman"/>
                <a:cs typeface="Times New Roman" pitchFamily="18" charset="0"/>
              </a:rPr>
              <a:t>     укучыларыма  җиткерү, аларны чын</a:t>
            </a:r>
          </a:p>
          <a:p>
            <a:pPr indent="0" algn="just">
              <a:lnSpc>
                <a:spcPct val="115000"/>
              </a:lnSpc>
              <a:spcAft>
                <a:spcPts val="0"/>
              </a:spcAft>
              <a:buNone/>
            </a:pPr>
            <a:r>
              <a:rPr lang="tt-RU"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ea typeface="Times New Roman"/>
                <a:cs typeface="Times New Roman" pitchFamily="18" charset="0"/>
              </a:rPr>
              <a:t> </a:t>
            </a:r>
            <a:r>
              <a:rPr lang="tt-RU"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ea typeface="Times New Roman"/>
                <a:cs typeface="Times New Roman" pitchFamily="18" charset="0"/>
              </a:rPr>
              <a:t>      татар уллары һәм кызлары итеп</a:t>
            </a:r>
          </a:p>
          <a:p>
            <a:pPr indent="0" algn="just">
              <a:lnSpc>
                <a:spcPct val="115000"/>
              </a:lnSpc>
              <a:spcAft>
                <a:spcPts val="0"/>
              </a:spcAft>
              <a:buNone/>
            </a:pPr>
            <a:r>
              <a:rPr lang="tt-RU"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ea typeface="Times New Roman"/>
                <a:cs typeface="Times New Roman" pitchFamily="18" charset="0"/>
              </a:rPr>
              <a:t> </a:t>
            </a:r>
            <a:r>
              <a:rPr lang="tt-RU"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ea typeface="Times New Roman"/>
                <a:cs typeface="Times New Roman" pitchFamily="18" charset="0"/>
              </a:rPr>
              <a:t>                              тәрбияләү. </a:t>
            </a:r>
            <a:endParaRPr lang="ru-RU" sz="24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ea typeface="Times New Roman"/>
              <a:cs typeface="Times New Roman" pitchFamily="18" charset="0"/>
            </a:endParaRPr>
          </a:p>
          <a:p>
            <a:endParaRPr lang="ru-RU" dirty="0"/>
          </a:p>
        </p:txBody>
      </p:sp>
      <p:pic>
        <p:nvPicPr>
          <p:cNvPr id="7" name="Picture 5"/>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08520" y="29975"/>
            <a:ext cx="9144000" cy="6858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4122726719"/>
      </p:ext>
    </p:extLst>
  </p:cSld>
  <p:clrMapOvr>
    <a:masterClrMapping/>
  </p:clrMapOvr>
  <mc:AlternateContent xmlns:mc="http://schemas.openxmlformats.org/markup-compatibility/2006">
    <mc:Choice xmlns:p14="http://schemas.microsoft.com/office/powerpoint/2010/main" xmlns="" Requires="p14">
      <p:transition spd="slow" p14:dur="5000" advClick="0" advTm="1000">
        <p:pull/>
      </p:transition>
    </mc:Choice>
    <mc:Fallback>
      <p:transition spd="slow" advClick="0" advTm="1000">
        <p:pull/>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3" name="Прямоугольник 2"/>
          <p:cNvSpPr>
            <a:spLocks noChangeArrowheads="1"/>
          </p:cNvSpPr>
          <p:nvPr/>
        </p:nvSpPr>
        <p:spPr bwMode="auto">
          <a:xfrm>
            <a:off x="1214438" y="357188"/>
            <a:ext cx="6929437" cy="120032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lgn="ctr" fontAlgn="base">
              <a:spcBef>
                <a:spcPct val="0"/>
              </a:spcBef>
              <a:spcAft>
                <a:spcPct val="0"/>
              </a:spcAft>
            </a:pPr>
            <a:r>
              <a:rPr lang="tt-RU" sz="2400" b="1" dirty="0">
                <a:solidFill>
                  <a:prstClr val="black"/>
                </a:solidFill>
                <a:latin typeface="Palatino Linotype" pitchFamily="18" charset="0"/>
                <a:cs typeface="Arial" pitchFamily="34" charset="0"/>
              </a:rPr>
              <a:t> </a:t>
            </a:r>
            <a:endParaRPr lang="tt-RU" sz="2400" b="1" dirty="0" smtClean="0">
              <a:solidFill>
                <a:prstClr val="black"/>
              </a:solidFill>
              <a:latin typeface="Palatino Linotype" pitchFamily="18" charset="0"/>
              <a:cs typeface="Arial" pitchFamily="34" charset="0"/>
            </a:endParaRPr>
          </a:p>
          <a:p>
            <a:pPr algn="ctr" fontAlgn="base">
              <a:spcBef>
                <a:spcPct val="0"/>
              </a:spcBef>
              <a:spcAft>
                <a:spcPct val="0"/>
              </a:spcAft>
            </a:pPr>
            <a:r>
              <a:rPr lang="tt-RU" sz="24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Palatino Linotype" pitchFamily="18" charset="0"/>
                <a:cs typeface="Arial" pitchFamily="34" charset="0"/>
              </a:rPr>
              <a:t>Яңа </a:t>
            </a:r>
            <a:r>
              <a:rPr lang="tt-RU" sz="24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Palatino Linotype" pitchFamily="18" charset="0"/>
                <a:cs typeface="Arial" pitchFamily="34" charset="0"/>
              </a:rPr>
              <a:t>педагогик технологияләр өйрәнәм һәм эшемдә кулланам.</a:t>
            </a:r>
            <a:endParaRPr lang="ru-RU" sz="24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Palatino Linotype" pitchFamily="18" charset="0"/>
              <a:cs typeface="Arial" pitchFamily="34" charset="0"/>
            </a:endParaRPr>
          </a:p>
        </p:txBody>
      </p:sp>
      <p:sp>
        <p:nvSpPr>
          <p:cNvPr id="20484" name="Прямоугольник 3"/>
          <p:cNvSpPr>
            <a:spLocks noChangeArrowheads="1"/>
          </p:cNvSpPr>
          <p:nvPr/>
        </p:nvSpPr>
        <p:spPr bwMode="auto">
          <a:xfrm>
            <a:off x="2286000" y="2828925"/>
            <a:ext cx="4572000" cy="369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fontAlgn="base">
              <a:spcBef>
                <a:spcPct val="0"/>
              </a:spcBef>
              <a:spcAft>
                <a:spcPct val="0"/>
              </a:spcAft>
            </a:pPr>
            <a:endParaRPr lang="ru-RU" b="1">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Arial" pitchFamily="34" charset="0"/>
              <a:cs typeface="Arial" pitchFamily="34" charset="0"/>
            </a:endParaRPr>
          </a:p>
        </p:txBody>
      </p:sp>
      <p:sp>
        <p:nvSpPr>
          <p:cNvPr id="5" name="Овал 4"/>
          <p:cNvSpPr/>
          <p:nvPr/>
        </p:nvSpPr>
        <p:spPr>
          <a:xfrm>
            <a:off x="3429000" y="3357563"/>
            <a:ext cx="2428875" cy="1000125"/>
          </a:xfrm>
          <a:prstGeom prst="ellipse">
            <a:avLst/>
          </a:prstGeom>
        </p:spPr>
        <p:style>
          <a:lnRef idx="1">
            <a:schemeClr val="dk1"/>
          </a:lnRef>
          <a:fillRef idx="2">
            <a:schemeClr val="dk1"/>
          </a:fillRef>
          <a:effectRef idx="1">
            <a:schemeClr val="dk1"/>
          </a:effectRef>
          <a:fontRef idx="minor">
            <a:schemeClr val="dk1"/>
          </a:fontRef>
        </p:style>
        <p:txBody>
          <a:bodyPr anchor="ctr"/>
          <a:lstStyle/>
          <a:p>
            <a:pPr algn="ctr">
              <a:defRPr/>
            </a:pPr>
            <a:r>
              <a:rPr lang="tt-RU" sz="16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Кулланыла торган технологияләр</a:t>
            </a:r>
            <a:endParaRPr lang="ru-RU" sz="16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p:txBody>
      </p:sp>
      <p:sp>
        <p:nvSpPr>
          <p:cNvPr id="6" name="Прямоугольник 5"/>
          <p:cNvSpPr/>
          <p:nvPr/>
        </p:nvSpPr>
        <p:spPr>
          <a:xfrm>
            <a:off x="3286125" y="2071688"/>
            <a:ext cx="2714625" cy="714375"/>
          </a:xfrm>
          <a:prstGeom prst="rect">
            <a:avLst/>
          </a:prstGeom>
        </p:spPr>
        <p:style>
          <a:lnRef idx="1">
            <a:schemeClr val="dk1"/>
          </a:lnRef>
          <a:fillRef idx="2">
            <a:schemeClr val="dk1"/>
          </a:fillRef>
          <a:effectRef idx="1">
            <a:schemeClr val="dk1"/>
          </a:effectRef>
          <a:fontRef idx="minor">
            <a:schemeClr val="dk1"/>
          </a:fontRef>
        </p:style>
        <p:txBody>
          <a:bodyPr anchor="ctr"/>
          <a:lstStyle/>
          <a:p>
            <a:pPr algn="ctr">
              <a:defRPr/>
            </a:pPr>
            <a:r>
              <a:rPr lang="ru-RU" b="1" dirty="0" err="1">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Сәлам</a:t>
            </a:r>
            <a:r>
              <a:rPr lang="tt-RU"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ә</a:t>
            </a:r>
            <a:r>
              <a:rPr lang="ru-RU" b="1" dirty="0" err="1">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тлекне</a:t>
            </a:r>
            <a:r>
              <a:rPr lang="en-US"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  </a:t>
            </a:r>
            <a:r>
              <a:rPr lang="tt-RU"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саклау технологиясе</a:t>
            </a:r>
            <a:endParaRPr lang="ru-RU"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p:txBody>
      </p:sp>
      <p:sp>
        <p:nvSpPr>
          <p:cNvPr id="7" name="Прямоугольник 6"/>
          <p:cNvSpPr/>
          <p:nvPr/>
        </p:nvSpPr>
        <p:spPr>
          <a:xfrm>
            <a:off x="3286125" y="4857750"/>
            <a:ext cx="2786063" cy="785813"/>
          </a:xfrm>
          <a:prstGeom prst="rect">
            <a:avLst/>
          </a:prstGeom>
        </p:spPr>
        <p:style>
          <a:lnRef idx="1">
            <a:schemeClr val="dk1"/>
          </a:lnRef>
          <a:fillRef idx="2">
            <a:schemeClr val="dk1"/>
          </a:fillRef>
          <a:effectRef idx="1">
            <a:schemeClr val="dk1"/>
          </a:effectRef>
          <a:fontRef idx="minor">
            <a:schemeClr val="dk1"/>
          </a:fontRef>
        </p:style>
        <p:txBody>
          <a:bodyPr anchor="ctr"/>
          <a:lstStyle/>
          <a:p>
            <a:pPr algn="ctr">
              <a:defRPr/>
            </a:pPr>
            <a:r>
              <a:rPr lang="tt-RU"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Информацион технология</a:t>
            </a:r>
            <a:endParaRPr lang="ru-RU"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p:txBody>
      </p:sp>
      <p:sp>
        <p:nvSpPr>
          <p:cNvPr id="8" name="Прямоугольник 7"/>
          <p:cNvSpPr/>
          <p:nvPr/>
        </p:nvSpPr>
        <p:spPr>
          <a:xfrm>
            <a:off x="6340633" y="2786063"/>
            <a:ext cx="1975784" cy="785812"/>
          </a:xfrm>
          <a:prstGeom prst="rect">
            <a:avLst/>
          </a:prstGeom>
        </p:spPr>
        <p:style>
          <a:lnRef idx="1">
            <a:schemeClr val="dk1"/>
          </a:lnRef>
          <a:fillRef idx="2">
            <a:schemeClr val="dk1"/>
          </a:fillRef>
          <a:effectRef idx="1">
            <a:schemeClr val="dk1"/>
          </a:effectRef>
          <a:fontRef idx="minor">
            <a:schemeClr val="dk1"/>
          </a:fontRef>
        </p:style>
        <p:txBody>
          <a:bodyPr anchor="ctr"/>
          <a:lstStyle/>
          <a:p>
            <a:pPr algn="ctr">
              <a:defRPr/>
            </a:pPr>
            <a:r>
              <a:rPr lang="tt-RU"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Коммуникатив</a:t>
            </a:r>
          </a:p>
          <a:p>
            <a:pPr algn="ctr">
              <a:defRPr/>
            </a:pPr>
            <a:r>
              <a:rPr lang="tt-RU"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технология</a:t>
            </a:r>
            <a:endParaRPr lang="ru-RU"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p:txBody>
      </p:sp>
      <p:sp>
        <p:nvSpPr>
          <p:cNvPr id="9" name="Прямоугольник 8"/>
          <p:cNvSpPr/>
          <p:nvPr/>
        </p:nvSpPr>
        <p:spPr>
          <a:xfrm>
            <a:off x="6429375" y="4000500"/>
            <a:ext cx="1887041" cy="785813"/>
          </a:xfrm>
          <a:prstGeom prst="rect">
            <a:avLst/>
          </a:prstGeom>
        </p:spPr>
        <p:style>
          <a:lnRef idx="1">
            <a:schemeClr val="dk1"/>
          </a:lnRef>
          <a:fillRef idx="2">
            <a:schemeClr val="dk1"/>
          </a:fillRef>
          <a:effectRef idx="1">
            <a:schemeClr val="dk1"/>
          </a:effectRef>
          <a:fontRef idx="minor">
            <a:schemeClr val="dk1"/>
          </a:fontRef>
        </p:style>
        <p:txBody>
          <a:bodyPr anchor="ctr"/>
          <a:lstStyle/>
          <a:p>
            <a:pPr algn="ctr">
              <a:defRPr/>
            </a:pPr>
            <a:r>
              <a:rPr lang="tt-RU"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Иҗади үсеш  технологиясе</a:t>
            </a:r>
            <a:endParaRPr lang="ru-RU"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p:txBody>
      </p:sp>
      <p:sp>
        <p:nvSpPr>
          <p:cNvPr id="10" name="Прямоугольник 9"/>
          <p:cNvSpPr/>
          <p:nvPr/>
        </p:nvSpPr>
        <p:spPr>
          <a:xfrm>
            <a:off x="941770" y="2730572"/>
            <a:ext cx="2071688" cy="714375"/>
          </a:xfrm>
          <a:prstGeom prst="rect">
            <a:avLst/>
          </a:prstGeom>
        </p:spPr>
        <p:style>
          <a:lnRef idx="1">
            <a:schemeClr val="dk1"/>
          </a:lnRef>
          <a:fillRef idx="2">
            <a:schemeClr val="dk1"/>
          </a:fillRef>
          <a:effectRef idx="1">
            <a:schemeClr val="dk1"/>
          </a:effectRef>
          <a:fontRef idx="minor">
            <a:schemeClr val="dk1"/>
          </a:fontRef>
        </p:style>
        <p:txBody>
          <a:bodyPr anchor="ctr"/>
          <a:lstStyle/>
          <a:p>
            <a:pPr algn="ctr">
              <a:defRPr/>
            </a:pPr>
            <a:r>
              <a:rPr lang="tt-RU"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Уен технологиясе</a:t>
            </a:r>
            <a:endParaRPr lang="ru-RU"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p:txBody>
      </p:sp>
      <p:sp>
        <p:nvSpPr>
          <p:cNvPr id="11" name="Прямоугольник 10"/>
          <p:cNvSpPr/>
          <p:nvPr/>
        </p:nvSpPr>
        <p:spPr>
          <a:xfrm>
            <a:off x="857250" y="3929063"/>
            <a:ext cx="2071688" cy="785812"/>
          </a:xfrm>
          <a:prstGeom prst="rect">
            <a:avLst/>
          </a:prstGeom>
        </p:spPr>
        <p:style>
          <a:lnRef idx="1">
            <a:schemeClr val="dk1"/>
          </a:lnRef>
          <a:fillRef idx="2">
            <a:schemeClr val="dk1"/>
          </a:fillRef>
          <a:effectRef idx="1">
            <a:schemeClr val="dk1"/>
          </a:effectRef>
          <a:fontRef idx="minor">
            <a:schemeClr val="dk1"/>
          </a:fontRef>
        </p:style>
        <p:txBody>
          <a:bodyPr anchor="ctr"/>
          <a:lstStyle/>
          <a:p>
            <a:pPr algn="ctr">
              <a:defRPr/>
            </a:pPr>
            <a:r>
              <a:rPr lang="tt-RU"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Проблемалы укыту технологиясе</a:t>
            </a:r>
            <a:endParaRPr lang="ru-RU"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p:txBody>
      </p:sp>
      <p:cxnSp>
        <p:nvCxnSpPr>
          <p:cNvPr id="14" name="Прямая со стрелкой 13"/>
          <p:cNvCxnSpPr>
            <a:stCxn id="5" idx="0"/>
          </p:cNvCxnSpPr>
          <p:nvPr/>
        </p:nvCxnSpPr>
        <p:spPr>
          <a:xfrm rot="5400000" flipH="1" flipV="1">
            <a:off x="4393405" y="3107529"/>
            <a:ext cx="500066" cy="1588"/>
          </a:xfrm>
          <a:prstGeom prst="straightConnector1">
            <a:avLst/>
          </a:prstGeom>
          <a:ln>
            <a:tailEnd type="arrow"/>
          </a:ln>
        </p:spPr>
        <p:style>
          <a:lnRef idx="3">
            <a:schemeClr val="accent1"/>
          </a:lnRef>
          <a:fillRef idx="0">
            <a:schemeClr val="accent1"/>
          </a:fillRef>
          <a:effectRef idx="2">
            <a:schemeClr val="accent1"/>
          </a:effectRef>
          <a:fontRef idx="minor">
            <a:schemeClr val="tx1"/>
          </a:fontRef>
        </p:style>
      </p:cxnSp>
      <p:cxnSp>
        <p:nvCxnSpPr>
          <p:cNvPr id="16" name="Прямая со стрелкой 15"/>
          <p:cNvCxnSpPr>
            <a:stCxn id="5" idx="7"/>
          </p:cNvCxnSpPr>
          <p:nvPr/>
        </p:nvCxnSpPr>
        <p:spPr>
          <a:xfrm rot="5400000" flipH="1" flipV="1">
            <a:off x="5749675" y="2895754"/>
            <a:ext cx="360780" cy="855769"/>
          </a:xfrm>
          <a:prstGeom prst="straightConnector1">
            <a:avLst/>
          </a:prstGeom>
          <a:ln>
            <a:tailEnd type="arrow"/>
          </a:ln>
        </p:spPr>
        <p:style>
          <a:lnRef idx="3">
            <a:schemeClr val="accent1"/>
          </a:lnRef>
          <a:fillRef idx="0">
            <a:schemeClr val="accent1"/>
          </a:fillRef>
          <a:effectRef idx="2">
            <a:schemeClr val="accent1"/>
          </a:effectRef>
          <a:fontRef idx="minor">
            <a:schemeClr val="tx1"/>
          </a:fontRef>
        </p:style>
      </p:cxnSp>
      <p:cxnSp>
        <p:nvCxnSpPr>
          <p:cNvPr id="18" name="Прямая со стрелкой 17"/>
          <p:cNvCxnSpPr>
            <a:stCxn id="5" idx="5"/>
            <a:endCxn id="9" idx="1"/>
          </p:cNvCxnSpPr>
          <p:nvPr/>
        </p:nvCxnSpPr>
        <p:spPr>
          <a:xfrm>
            <a:off x="5502174" y="4211223"/>
            <a:ext cx="927201" cy="182184"/>
          </a:xfrm>
          <a:prstGeom prst="straightConnector1">
            <a:avLst/>
          </a:prstGeom>
          <a:ln>
            <a:tailEnd type="arrow"/>
          </a:ln>
        </p:spPr>
        <p:style>
          <a:lnRef idx="3">
            <a:schemeClr val="accent1"/>
          </a:lnRef>
          <a:fillRef idx="0">
            <a:schemeClr val="accent1"/>
          </a:fillRef>
          <a:effectRef idx="2">
            <a:schemeClr val="accent1"/>
          </a:effectRef>
          <a:fontRef idx="minor">
            <a:schemeClr val="tx1"/>
          </a:fontRef>
        </p:style>
      </p:cxnSp>
      <p:cxnSp>
        <p:nvCxnSpPr>
          <p:cNvPr id="32" name="Прямая со стрелкой 31"/>
          <p:cNvCxnSpPr>
            <a:stCxn id="5" idx="3"/>
            <a:endCxn id="11" idx="3"/>
          </p:cNvCxnSpPr>
          <p:nvPr/>
        </p:nvCxnSpPr>
        <p:spPr>
          <a:xfrm rot="5400000">
            <a:off x="3301438" y="3838717"/>
            <a:ext cx="110747" cy="855769"/>
          </a:xfrm>
          <a:prstGeom prst="straightConnector1">
            <a:avLst/>
          </a:prstGeom>
          <a:ln>
            <a:tailEnd type="arrow"/>
          </a:ln>
        </p:spPr>
        <p:style>
          <a:lnRef idx="3">
            <a:schemeClr val="accent1"/>
          </a:lnRef>
          <a:fillRef idx="0">
            <a:schemeClr val="accent1"/>
          </a:fillRef>
          <a:effectRef idx="2">
            <a:schemeClr val="accent1"/>
          </a:effectRef>
          <a:fontRef idx="minor">
            <a:schemeClr val="tx1"/>
          </a:fontRef>
        </p:style>
      </p:cxnSp>
      <p:cxnSp>
        <p:nvCxnSpPr>
          <p:cNvPr id="34" name="Прямая со стрелкой 33"/>
          <p:cNvCxnSpPr>
            <a:stCxn id="5" idx="1"/>
          </p:cNvCxnSpPr>
          <p:nvPr/>
        </p:nvCxnSpPr>
        <p:spPr>
          <a:xfrm rot="16200000" flipV="1">
            <a:off x="3176421" y="2895753"/>
            <a:ext cx="432218" cy="784331"/>
          </a:xfrm>
          <a:prstGeom prst="straightConnector1">
            <a:avLst/>
          </a:prstGeom>
          <a:ln>
            <a:tailEnd type="arrow"/>
          </a:ln>
        </p:spPr>
        <p:style>
          <a:lnRef idx="3">
            <a:schemeClr val="accent1"/>
          </a:lnRef>
          <a:fillRef idx="0">
            <a:schemeClr val="accent1"/>
          </a:fillRef>
          <a:effectRef idx="2">
            <a:schemeClr val="accent1"/>
          </a:effectRef>
          <a:fontRef idx="minor">
            <a:schemeClr val="tx1"/>
          </a:fontRef>
        </p:style>
      </p:cxnSp>
      <p:cxnSp>
        <p:nvCxnSpPr>
          <p:cNvPr id="36" name="Прямая со стрелкой 35"/>
          <p:cNvCxnSpPr>
            <a:stCxn id="5" idx="4"/>
          </p:cNvCxnSpPr>
          <p:nvPr/>
        </p:nvCxnSpPr>
        <p:spPr>
          <a:xfrm rot="5400000">
            <a:off x="4429124" y="4572008"/>
            <a:ext cx="428628" cy="1588"/>
          </a:xfrm>
          <a:prstGeom prst="straightConnector1">
            <a:avLst/>
          </a:prstGeom>
          <a:ln>
            <a:tailEnd type="arrow"/>
          </a:ln>
        </p:spPr>
        <p:style>
          <a:lnRef idx="3">
            <a:schemeClr val="accent1"/>
          </a:lnRef>
          <a:fillRef idx="0">
            <a:schemeClr val="accent1"/>
          </a:fillRef>
          <a:effectRef idx="2">
            <a:schemeClr val="accent1"/>
          </a:effectRef>
          <a:fontRef idx="minor">
            <a:schemeClr val="tx1"/>
          </a:fontRef>
        </p:style>
      </p:cxnSp>
      <p:pic>
        <p:nvPicPr>
          <p:cNvPr id="19" name="Picture 5"/>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4514" y="99106"/>
            <a:ext cx="9144000" cy="6858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08727794"/>
      </p:ext>
    </p:extLst>
  </p:cSld>
  <p:clrMapOvr>
    <a:masterClrMapping/>
  </p:clrMapOvr>
  <mc:AlternateContent xmlns:mc="http://schemas.openxmlformats.org/markup-compatibility/2006">
    <mc:Choice xmlns:p14="http://schemas.microsoft.com/office/powerpoint/2010/main" xmlns="" Requires="p14">
      <p:transition spd="slow" p14:dur="5000" advClick="0" advTm="1000">
        <p:pull/>
      </p:transition>
    </mc:Choice>
    <mc:Fallback>
      <p:transition spd="slow" advClick="0" advTm="1000">
        <p:pull/>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вал 2"/>
          <p:cNvSpPr/>
          <p:nvPr/>
        </p:nvSpPr>
        <p:spPr>
          <a:xfrm>
            <a:off x="3000374" y="2720293"/>
            <a:ext cx="3494542" cy="1643064"/>
          </a:xfrm>
          <a:prstGeom prst="ellipse">
            <a:avLst/>
          </a:prstGeom>
        </p:spPr>
        <p:style>
          <a:lnRef idx="1">
            <a:schemeClr val="dk1"/>
          </a:lnRef>
          <a:fillRef idx="2">
            <a:schemeClr val="dk1"/>
          </a:fillRef>
          <a:effectRef idx="1">
            <a:schemeClr val="dk1"/>
          </a:effectRef>
          <a:fontRef idx="minor">
            <a:schemeClr val="dk1"/>
          </a:fontRef>
        </p:style>
        <p:txBody>
          <a:bodyPr anchor="ctr"/>
          <a:lstStyle/>
          <a:p>
            <a:pPr algn="ctr">
              <a:defRPr/>
            </a:pPr>
            <a:r>
              <a:rPr lang="ru-RU" b="1" dirty="0" err="1">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Уку</a:t>
            </a:r>
            <a:r>
              <a:rPr lang="ru-RU"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 – </a:t>
            </a:r>
            <a:r>
              <a:rPr lang="ru-RU" b="1" dirty="0" err="1">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укыту</a:t>
            </a:r>
            <a:r>
              <a:rPr lang="ru-RU"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 </a:t>
            </a:r>
            <a:r>
              <a:rPr lang="tt-RU"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өлкәсендә минем </a:t>
            </a:r>
          </a:p>
          <a:p>
            <a:pPr algn="ctr">
              <a:defRPr/>
            </a:pPr>
            <a:r>
              <a:rPr lang="ru-RU"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п р и н ц и п л а р ы м </a:t>
            </a:r>
            <a:endParaRPr lang="ru-RU"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endParaRPr>
          </a:p>
        </p:txBody>
      </p:sp>
      <p:sp>
        <p:nvSpPr>
          <p:cNvPr id="4" name="Прямоугольник 3"/>
          <p:cNvSpPr/>
          <p:nvPr/>
        </p:nvSpPr>
        <p:spPr>
          <a:xfrm>
            <a:off x="1714500" y="1000125"/>
            <a:ext cx="2428875" cy="785813"/>
          </a:xfrm>
          <a:prstGeom prst="rect">
            <a:avLst/>
          </a:prstGeom>
        </p:spPr>
        <p:style>
          <a:lnRef idx="1">
            <a:schemeClr val="dk1"/>
          </a:lnRef>
          <a:fillRef idx="2">
            <a:schemeClr val="dk1"/>
          </a:fillRef>
          <a:effectRef idx="1">
            <a:schemeClr val="dk1"/>
          </a:effectRef>
          <a:fontRef idx="minor">
            <a:schemeClr val="dk1"/>
          </a:fontRef>
        </p:style>
        <p:txBody>
          <a:bodyPr anchor="ctr"/>
          <a:lstStyle/>
          <a:p>
            <a:pPr algn="ctr">
              <a:defRPr/>
            </a:pPr>
            <a:r>
              <a:rPr lang="tt-RU"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Мин фикерлим, димәк, мин яшим</a:t>
            </a:r>
            <a:endParaRPr lang="ru-RU"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endParaRPr>
          </a:p>
        </p:txBody>
      </p:sp>
      <p:sp>
        <p:nvSpPr>
          <p:cNvPr id="5" name="Прямоугольник 4"/>
          <p:cNvSpPr/>
          <p:nvPr/>
        </p:nvSpPr>
        <p:spPr>
          <a:xfrm>
            <a:off x="5429250" y="1000125"/>
            <a:ext cx="2214563" cy="785813"/>
          </a:xfrm>
          <a:prstGeom prst="rect">
            <a:avLst/>
          </a:prstGeom>
        </p:spPr>
        <p:style>
          <a:lnRef idx="1">
            <a:schemeClr val="dk1"/>
          </a:lnRef>
          <a:fillRef idx="2">
            <a:schemeClr val="dk1"/>
          </a:fillRef>
          <a:effectRef idx="1">
            <a:schemeClr val="dk1"/>
          </a:effectRef>
          <a:fontRef idx="minor">
            <a:schemeClr val="dk1"/>
          </a:fontRef>
        </p:style>
        <p:txBody>
          <a:bodyPr anchor="ctr"/>
          <a:lstStyle/>
          <a:p>
            <a:pPr algn="ctr">
              <a:defRPr/>
            </a:pPr>
            <a:r>
              <a:rPr lang="tt-RU"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Әйдәгез бәхәсләшик</a:t>
            </a:r>
            <a:endParaRPr lang="ru-RU"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endParaRPr>
          </a:p>
        </p:txBody>
      </p:sp>
      <p:sp>
        <p:nvSpPr>
          <p:cNvPr id="6" name="Прямоугольник 5"/>
          <p:cNvSpPr/>
          <p:nvPr/>
        </p:nvSpPr>
        <p:spPr>
          <a:xfrm>
            <a:off x="714375" y="3071813"/>
            <a:ext cx="1928813" cy="785812"/>
          </a:xfrm>
          <a:prstGeom prst="rect">
            <a:avLst/>
          </a:prstGeom>
        </p:spPr>
        <p:style>
          <a:lnRef idx="1">
            <a:schemeClr val="dk1"/>
          </a:lnRef>
          <a:fillRef idx="2">
            <a:schemeClr val="dk1"/>
          </a:fillRef>
          <a:effectRef idx="1">
            <a:schemeClr val="dk1"/>
          </a:effectRef>
          <a:fontRef idx="minor">
            <a:schemeClr val="dk1"/>
          </a:fontRef>
        </p:style>
        <p:txBody>
          <a:bodyPr anchor="ctr"/>
          <a:lstStyle/>
          <a:p>
            <a:pPr algn="ctr">
              <a:defRPr/>
            </a:pPr>
            <a:r>
              <a:rPr lang="tt-RU"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Үз-үзеңне таныт</a:t>
            </a:r>
            <a:endParaRPr lang="ru-RU"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endParaRPr>
          </a:p>
        </p:txBody>
      </p:sp>
      <p:sp>
        <p:nvSpPr>
          <p:cNvPr id="7" name="Прямоугольник 6"/>
          <p:cNvSpPr/>
          <p:nvPr/>
        </p:nvSpPr>
        <p:spPr>
          <a:xfrm>
            <a:off x="6715125" y="3000375"/>
            <a:ext cx="1961331" cy="857250"/>
          </a:xfrm>
          <a:prstGeom prst="rect">
            <a:avLst/>
          </a:prstGeom>
        </p:spPr>
        <p:style>
          <a:lnRef idx="1">
            <a:schemeClr val="dk1"/>
          </a:lnRef>
          <a:fillRef idx="2">
            <a:schemeClr val="dk1"/>
          </a:fillRef>
          <a:effectRef idx="1">
            <a:schemeClr val="dk1"/>
          </a:effectRef>
          <a:fontRef idx="minor">
            <a:schemeClr val="dk1"/>
          </a:fontRef>
        </p:style>
        <p:txBody>
          <a:bodyPr anchor="ctr"/>
          <a:lstStyle/>
          <a:p>
            <a:pPr algn="ctr">
              <a:defRPr/>
            </a:pPr>
            <a:r>
              <a:rPr lang="tt-RU"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Мин һәрчак сезнең белән</a:t>
            </a:r>
            <a:endParaRPr lang="ru-RU"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endParaRPr>
          </a:p>
        </p:txBody>
      </p:sp>
      <p:sp>
        <p:nvSpPr>
          <p:cNvPr id="8" name="Прямоугольник 7"/>
          <p:cNvSpPr/>
          <p:nvPr/>
        </p:nvSpPr>
        <p:spPr>
          <a:xfrm>
            <a:off x="1428750" y="4714875"/>
            <a:ext cx="2143125" cy="928688"/>
          </a:xfrm>
          <a:prstGeom prst="rect">
            <a:avLst/>
          </a:prstGeom>
        </p:spPr>
        <p:style>
          <a:lnRef idx="1">
            <a:schemeClr val="dk1"/>
          </a:lnRef>
          <a:fillRef idx="2">
            <a:schemeClr val="dk1"/>
          </a:fillRef>
          <a:effectRef idx="1">
            <a:schemeClr val="dk1"/>
          </a:effectRef>
          <a:fontRef idx="minor">
            <a:schemeClr val="dk1"/>
          </a:fontRef>
        </p:style>
        <p:txBody>
          <a:bodyPr anchor="ctr"/>
          <a:lstStyle/>
          <a:p>
            <a:pPr algn="ctr">
              <a:defRPr/>
            </a:pPr>
            <a:r>
              <a:rPr lang="tt-RU"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Чама белү</a:t>
            </a:r>
            <a:endParaRPr lang="ru-RU"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endParaRPr>
          </a:p>
        </p:txBody>
      </p:sp>
      <p:sp>
        <p:nvSpPr>
          <p:cNvPr id="9" name="Прямоугольник 8"/>
          <p:cNvSpPr/>
          <p:nvPr/>
        </p:nvSpPr>
        <p:spPr>
          <a:xfrm>
            <a:off x="5715000" y="4714875"/>
            <a:ext cx="2143125" cy="928688"/>
          </a:xfrm>
          <a:prstGeom prst="rect">
            <a:avLst/>
          </a:prstGeom>
        </p:spPr>
        <p:style>
          <a:lnRef idx="1">
            <a:schemeClr val="dk1"/>
          </a:lnRef>
          <a:fillRef idx="2">
            <a:schemeClr val="dk1"/>
          </a:fillRef>
          <a:effectRef idx="1">
            <a:schemeClr val="dk1"/>
          </a:effectRef>
          <a:fontRef idx="minor">
            <a:schemeClr val="dk1"/>
          </a:fontRef>
        </p:style>
        <p:txBody>
          <a:bodyPr anchor="ctr"/>
          <a:lstStyle/>
          <a:p>
            <a:pPr algn="ctr">
              <a:defRPr/>
            </a:pPr>
            <a:r>
              <a:rPr lang="tt-RU"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Үз – үзеңне бәяләү принцибы</a:t>
            </a:r>
            <a:endParaRPr lang="ru-RU"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endParaRPr>
          </a:p>
        </p:txBody>
      </p:sp>
      <p:cxnSp>
        <p:nvCxnSpPr>
          <p:cNvPr id="15" name="Прямая со стрелкой 14"/>
          <p:cNvCxnSpPr>
            <a:stCxn id="3" idx="6"/>
            <a:endCxn id="7" idx="1"/>
          </p:cNvCxnSpPr>
          <p:nvPr/>
        </p:nvCxnSpPr>
        <p:spPr>
          <a:xfrm flipV="1">
            <a:off x="6494916" y="3429000"/>
            <a:ext cx="220209" cy="11282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7" name="Прямая со стрелкой 16"/>
          <p:cNvCxnSpPr/>
          <p:nvPr/>
        </p:nvCxnSpPr>
        <p:spPr>
          <a:xfrm flipH="1" flipV="1">
            <a:off x="2686507" y="3557171"/>
            <a:ext cx="220206" cy="10715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5" name="Прямая со стрелкой 24"/>
          <p:cNvCxnSpPr/>
          <p:nvPr/>
        </p:nvCxnSpPr>
        <p:spPr>
          <a:xfrm rot="10800000">
            <a:off x="3000375" y="1857375"/>
            <a:ext cx="1000125" cy="85725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7" name="Прямая со стрелкой 26"/>
          <p:cNvCxnSpPr/>
          <p:nvPr/>
        </p:nvCxnSpPr>
        <p:spPr>
          <a:xfrm flipV="1">
            <a:off x="5429250" y="1857375"/>
            <a:ext cx="1000125" cy="85725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7" name="Прямая со стрелкой 36"/>
          <p:cNvCxnSpPr/>
          <p:nvPr/>
        </p:nvCxnSpPr>
        <p:spPr>
          <a:xfrm rot="10800000" flipV="1">
            <a:off x="2402341" y="4214812"/>
            <a:ext cx="1571625" cy="50006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9" name="Прямая со стрелкой 38"/>
          <p:cNvCxnSpPr/>
          <p:nvPr/>
        </p:nvCxnSpPr>
        <p:spPr>
          <a:xfrm>
            <a:off x="5929312" y="4306434"/>
            <a:ext cx="785813" cy="408441"/>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pic>
        <p:nvPicPr>
          <p:cNvPr id="18" name="Picture 5"/>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591374690"/>
      </p:ext>
    </p:extLst>
  </p:cSld>
  <p:clrMapOvr>
    <a:masterClrMapping/>
  </p:clrMapOvr>
  <mc:AlternateContent xmlns:mc="http://schemas.openxmlformats.org/markup-compatibility/2006">
    <mc:Choice xmlns:p14="http://schemas.microsoft.com/office/powerpoint/2010/main" xmlns="" Requires="p14">
      <p:transition spd="slow" p14:dur="5000" advClick="0" advTm="1000">
        <p:pull/>
      </p:transition>
    </mc:Choice>
    <mc:Fallback>
      <p:transition spd="slow" advClick="0" advTm="1000">
        <p:pull/>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a:xfrm>
            <a:off x="457200" y="476672"/>
            <a:ext cx="8229600" cy="5649491"/>
          </a:xfrm>
        </p:spPr>
        <p:txBody>
          <a:bodyPr>
            <a:normAutofit/>
          </a:bodyPr>
          <a:lstStyle/>
          <a:p>
            <a:pPr indent="0" algn="just">
              <a:lnSpc>
                <a:spcPct val="115000"/>
              </a:lnSpc>
              <a:spcAft>
                <a:spcPts val="0"/>
              </a:spcAft>
              <a:buNone/>
            </a:pPr>
            <a:r>
              <a:rPr lang="tt-RU" sz="24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ea typeface="Times New Roman"/>
                <a:cs typeface="Times New Roman" pitchFamily="18" charset="0"/>
              </a:rPr>
              <a:t>Мин укыткан укучылар арасында татар теле һәм әдәбияты укытучысы һөнәрен сайлаган укучылар күп. Укытучы өчен укучылары остазларының юлын дәвам итү </a:t>
            </a:r>
            <a:r>
              <a:rPr lang="tt-RU" sz="24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ea typeface="Times New Roman"/>
                <a:cs typeface="Times New Roman" pitchFamily="18" charset="0"/>
              </a:rPr>
              <a:t>-</a:t>
            </a:r>
            <a:r>
              <a:rPr lang="tt-RU" sz="24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ea typeface="Times New Roman"/>
                <a:cs typeface="Times New Roman" pitchFamily="18" charset="0"/>
              </a:rPr>
              <a:t> олы куаныч. Бүген инде алар үзләре тәҗрибәле укытучылар.</a:t>
            </a:r>
            <a:endParaRPr lang="ru-RU" sz="24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ea typeface="Times New Roman"/>
              <a:cs typeface="Times New Roman" pitchFamily="18" charset="0"/>
            </a:endParaRPr>
          </a:p>
          <a:p>
            <a:endParaRPr lang="ru-RU" sz="2400" dirty="0"/>
          </a:p>
        </p:txBody>
      </p:sp>
      <p:pic>
        <p:nvPicPr>
          <p:cNvPr id="2050" name="Picture 2" descr="C:\Users\Индира\Desktop\fX5yPhp4dj8.jpg"/>
          <p:cNvPicPr>
            <a:picLocks noChangeAspect="1" noChangeArrowheads="1"/>
          </p:cNvPicPr>
          <p:nvPr/>
        </p:nvPicPr>
        <p:blipFill>
          <a:blip r:embed="rId2" cstate="screen">
            <a:extLst>
              <a:ext uri="{28A0092B-C50C-407E-A947-70E740481C1C}">
                <a14:useLocalDpi xmlns:a14="http://schemas.microsoft.com/office/drawing/2010/main" xmlns="" val="0"/>
              </a:ext>
            </a:extLst>
          </a:blip>
          <a:srcRect/>
          <a:stretch>
            <a:fillRect/>
          </a:stretch>
        </p:blipFill>
        <p:spPr bwMode="auto">
          <a:xfrm>
            <a:off x="4380593" y="4436632"/>
            <a:ext cx="2088232" cy="2251149"/>
          </a:xfrm>
          <a:prstGeom prst="rect">
            <a:avLst/>
          </a:prstGeom>
          <a:ln>
            <a:noFill/>
          </a:ln>
          <a:effectLst>
            <a:softEdge rad="112500"/>
          </a:effectLst>
          <a:extLst>
            <a:ext uri="{909E8E84-426E-40DD-AFC4-6F175D3DCCD1}">
              <a14:hiddenFill xmlns:a14="http://schemas.microsoft.com/office/drawing/2010/main" xmlns="">
                <a:solidFill>
                  <a:srgbClr val="FFFFFF"/>
                </a:solidFill>
              </a14:hiddenFill>
            </a:ext>
          </a:extLst>
        </p:spPr>
      </p:pic>
      <p:pic>
        <p:nvPicPr>
          <p:cNvPr id="2051" name="Picture 3" descr="C:\Users\Индира\Desktop\1289gn7YiE8.jpg"/>
          <p:cNvPicPr>
            <a:picLocks noChangeAspect="1" noChangeArrowheads="1"/>
          </p:cNvPicPr>
          <p:nvPr/>
        </p:nvPicPr>
        <p:blipFill>
          <a:blip r:embed="rId3" cstate="screen">
            <a:extLst>
              <a:ext uri="{28A0092B-C50C-407E-A947-70E740481C1C}">
                <a14:useLocalDpi xmlns:a14="http://schemas.microsoft.com/office/drawing/2010/main" xmlns="" val="0"/>
              </a:ext>
            </a:extLst>
          </a:blip>
          <a:srcRect/>
          <a:stretch>
            <a:fillRect/>
          </a:stretch>
        </p:blipFill>
        <p:spPr bwMode="auto">
          <a:xfrm>
            <a:off x="1670387" y="4229503"/>
            <a:ext cx="2166157" cy="2458278"/>
          </a:xfrm>
          <a:prstGeom prst="rect">
            <a:avLst/>
          </a:prstGeom>
          <a:ln>
            <a:noFill/>
          </a:ln>
          <a:effectLst>
            <a:softEdge rad="112500"/>
          </a:effectLst>
          <a:extLst>
            <a:ext uri="{909E8E84-426E-40DD-AFC4-6F175D3DCCD1}">
              <a14:hiddenFill xmlns:a14="http://schemas.microsoft.com/office/drawing/2010/main" xmlns="">
                <a:solidFill>
                  <a:srgbClr val="FFFFFF"/>
                </a:solidFill>
              </a14:hiddenFill>
            </a:ext>
          </a:extLst>
        </p:spPr>
      </p:pic>
      <p:pic>
        <p:nvPicPr>
          <p:cNvPr id="2052" name="Picture 4" descr="C:\Users\Индира\Desktop\pD75hBAL7qk.jpg"/>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3614889" y="2272890"/>
            <a:ext cx="2540000" cy="2057400"/>
          </a:xfrm>
          <a:prstGeom prst="rect">
            <a:avLst/>
          </a:prstGeom>
          <a:ln>
            <a:noFill/>
          </a:ln>
          <a:effectLst>
            <a:softEdge rad="112500"/>
          </a:effectLst>
          <a:extLst>
            <a:ext uri="{909E8E84-426E-40DD-AFC4-6F175D3DCCD1}">
              <a14:hiddenFill xmlns:a14="http://schemas.microsoft.com/office/drawing/2010/main" xmlns="">
                <a:solidFill>
                  <a:srgbClr val="FFFFFF"/>
                </a:solidFill>
              </a14:hiddenFill>
            </a:ext>
          </a:extLst>
        </p:spPr>
      </p:pic>
      <p:pic>
        <p:nvPicPr>
          <p:cNvPr id="2053" name="Picture 5" descr="C:\Users\Индира\Desktop\y_a606cc1d.jpg"/>
          <p:cNvPicPr>
            <a:picLocks noChangeAspect="1" noChangeArrowheads="1"/>
          </p:cNvPicPr>
          <p:nvPr/>
        </p:nvPicPr>
        <p:blipFill>
          <a:blip r:embed="rId5">
            <a:extLst>
              <a:ext uri="{28A0092B-C50C-407E-A947-70E740481C1C}">
                <a14:useLocalDpi xmlns:a14="http://schemas.microsoft.com/office/drawing/2010/main" xmlns="" val="0"/>
              </a:ext>
            </a:extLst>
          </a:blip>
          <a:srcRect/>
          <a:stretch>
            <a:fillRect/>
          </a:stretch>
        </p:blipFill>
        <p:spPr bwMode="auto">
          <a:xfrm>
            <a:off x="6228184" y="2272890"/>
            <a:ext cx="2707754" cy="1956613"/>
          </a:xfrm>
          <a:prstGeom prst="rect">
            <a:avLst/>
          </a:prstGeom>
          <a:ln>
            <a:noFill/>
          </a:ln>
          <a:effectLst>
            <a:softEdge rad="112500"/>
          </a:effectLst>
          <a:extLst>
            <a:ext uri="{909E8E84-426E-40DD-AFC4-6F175D3DCCD1}">
              <a14:hiddenFill xmlns:a14="http://schemas.microsoft.com/office/drawing/2010/main" xmlns="">
                <a:solidFill>
                  <a:srgbClr val="FFFFFF"/>
                </a:solidFill>
              </a14:hiddenFill>
            </a:ext>
          </a:extLst>
        </p:spPr>
      </p:pic>
      <p:pic>
        <p:nvPicPr>
          <p:cNvPr id="2054" name="Picture 6" descr="C:\Users\Индира\Desktop\ost4YkHTNrQ.jpg"/>
          <p:cNvPicPr>
            <a:picLocks noChangeAspect="1" noChangeArrowheads="1"/>
          </p:cNvPicPr>
          <p:nvPr/>
        </p:nvPicPr>
        <p:blipFill>
          <a:blip r:embed="rId6">
            <a:extLst>
              <a:ext uri="{28A0092B-C50C-407E-A947-70E740481C1C}">
                <a14:useLocalDpi xmlns:a14="http://schemas.microsoft.com/office/drawing/2010/main" xmlns="" val="0"/>
              </a:ext>
            </a:extLst>
          </a:blip>
          <a:srcRect/>
          <a:stretch>
            <a:fillRect/>
          </a:stretch>
        </p:blipFill>
        <p:spPr bwMode="auto">
          <a:xfrm>
            <a:off x="611560" y="2708920"/>
            <a:ext cx="1999476" cy="2233103"/>
          </a:xfrm>
          <a:prstGeom prst="rect">
            <a:avLst/>
          </a:prstGeom>
          <a:ln>
            <a:noFill/>
          </a:ln>
          <a:effectLst>
            <a:softEdge rad="112500"/>
          </a:effectLst>
          <a:extLst>
            <a:ext uri="{909E8E84-426E-40DD-AFC4-6F175D3DCCD1}">
              <a14:hiddenFill xmlns:a14="http://schemas.microsoft.com/office/drawing/2010/main" xmlns="">
                <a:solidFill>
                  <a:srgbClr val="FFFFFF"/>
                </a:solidFill>
              </a14:hiddenFill>
            </a:ext>
          </a:extLst>
        </p:spPr>
      </p:pic>
      <p:pic>
        <p:nvPicPr>
          <p:cNvPr id="2058" name="Picture 10" descr="C:\Users\Индира\Desktop\qJTitIM3sY4.jpg"/>
          <p:cNvPicPr>
            <a:picLocks noChangeAspect="1" noChangeArrowheads="1"/>
          </p:cNvPicPr>
          <p:nvPr/>
        </p:nvPicPr>
        <p:blipFill>
          <a:blip r:embed="rId7">
            <a:extLst>
              <a:ext uri="{28A0092B-C50C-407E-A947-70E740481C1C}">
                <a14:useLocalDpi xmlns:a14="http://schemas.microsoft.com/office/drawing/2010/main" xmlns="" val="0"/>
              </a:ext>
            </a:extLst>
          </a:blip>
          <a:srcRect/>
          <a:stretch>
            <a:fillRect/>
          </a:stretch>
        </p:blipFill>
        <p:spPr bwMode="auto">
          <a:xfrm>
            <a:off x="6867205" y="4436632"/>
            <a:ext cx="1895973" cy="2207560"/>
          </a:xfrm>
          <a:prstGeom prst="rect">
            <a:avLst/>
          </a:prstGeom>
          <a:ln>
            <a:noFill/>
          </a:ln>
          <a:effectLst>
            <a:softEdge rad="112500"/>
          </a:effectLst>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864185534"/>
      </p:ext>
    </p:extLst>
  </p:cSld>
  <p:clrMapOvr>
    <a:masterClrMapping/>
  </p:clrMapOvr>
  <mc:AlternateContent xmlns:mc="http://schemas.openxmlformats.org/markup-compatibility/2006">
    <mc:Choice xmlns:p14="http://schemas.microsoft.com/office/powerpoint/2010/main" xmlns="" Requires="p14">
      <p:transition spd="slow" p14:dur="5000" advClick="0" advTm="1000">
        <p:pull/>
      </p:transition>
    </mc:Choice>
    <mc:Fallback>
      <p:transition spd="slow" advClick="0" advTm="1000">
        <p:pull/>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lstStyle/>
          <a:p>
            <a:endParaRPr lang="ru-RU" dirty="0"/>
          </a:p>
        </p:txBody>
      </p:sp>
      <p:pic>
        <p:nvPicPr>
          <p:cNvPr id="10242" name="Picture 2" descr="C:\Users\Индира\Desktop\Новая папка\апас ,һөнәр турында\p7_vyip1.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4788024" y="264305"/>
            <a:ext cx="3892792" cy="2516623"/>
          </a:xfrm>
          <a:prstGeom prst="rect">
            <a:avLst/>
          </a:prstGeom>
          <a:ln>
            <a:noFill/>
          </a:ln>
          <a:effectLst>
            <a:softEdge rad="112500"/>
          </a:effectLst>
          <a:extLst>
            <a:ext uri="{909E8E84-426E-40DD-AFC4-6F175D3DCCD1}">
              <a14:hiddenFill xmlns:a14="http://schemas.microsoft.com/office/drawing/2010/main" xmlns="">
                <a:solidFill>
                  <a:srgbClr val="FFFFFF"/>
                </a:solidFill>
              </a14:hiddenFill>
            </a:ext>
          </a:extLst>
        </p:spPr>
      </p:pic>
      <p:pic>
        <p:nvPicPr>
          <p:cNvPr id="10243" name="Picture 3" descr="C:\Users\Индира\Desktop\Новая папка\апас ,һөнәр турында\p7_vyipusk.jpg"/>
          <p:cNvPicPr>
            <a:picLocks noChangeAspect="1" noChangeArrowheads="1"/>
          </p:cNvPicPr>
          <p:nvPr/>
        </p:nvPicPr>
        <p:blipFill>
          <a:blip r:embed="rId3" cstate="screen">
            <a:extLst>
              <a:ext uri="{28A0092B-C50C-407E-A947-70E740481C1C}">
                <a14:useLocalDpi xmlns:a14="http://schemas.microsoft.com/office/drawing/2010/main" xmlns="" val="0"/>
              </a:ext>
            </a:extLst>
          </a:blip>
          <a:srcRect/>
          <a:stretch>
            <a:fillRect/>
          </a:stretch>
        </p:blipFill>
        <p:spPr bwMode="auto">
          <a:xfrm>
            <a:off x="3400545" y="4646291"/>
            <a:ext cx="2427433" cy="2017055"/>
          </a:xfrm>
          <a:prstGeom prst="rect">
            <a:avLst/>
          </a:prstGeom>
          <a:ln>
            <a:noFill/>
          </a:ln>
          <a:effectLst>
            <a:softEdge rad="112500"/>
          </a:effectLst>
          <a:extLst>
            <a:ext uri="{909E8E84-426E-40DD-AFC4-6F175D3DCCD1}">
              <a14:hiddenFill xmlns:a14="http://schemas.microsoft.com/office/drawing/2010/main" xmlns="">
                <a:solidFill>
                  <a:srgbClr val="FFFFFF"/>
                </a:solidFill>
              </a14:hiddenFill>
            </a:ext>
          </a:extLst>
        </p:spPr>
      </p:pic>
      <p:pic>
        <p:nvPicPr>
          <p:cNvPr id="10245" name="Picture 5" descr="C:\Users\Индира\Desktop\P1010308.JPG"/>
          <p:cNvPicPr>
            <a:picLocks noChangeAspect="1" noChangeArrowheads="1"/>
          </p:cNvPicPr>
          <p:nvPr/>
        </p:nvPicPr>
        <p:blipFill>
          <a:blip r:embed="rId4" cstate="screen">
            <a:extLst>
              <a:ext uri="{28A0092B-C50C-407E-A947-70E740481C1C}">
                <a14:useLocalDpi xmlns:a14="http://schemas.microsoft.com/office/drawing/2010/main" xmlns="" val="0"/>
              </a:ext>
            </a:extLst>
          </a:blip>
          <a:srcRect/>
          <a:stretch>
            <a:fillRect/>
          </a:stretch>
        </p:blipFill>
        <p:spPr bwMode="auto">
          <a:xfrm>
            <a:off x="277563" y="4153635"/>
            <a:ext cx="3251853" cy="2438890"/>
          </a:xfrm>
          <a:prstGeom prst="rect">
            <a:avLst/>
          </a:prstGeom>
          <a:ln>
            <a:noFill/>
          </a:ln>
          <a:effectLst>
            <a:softEdge rad="112500"/>
          </a:effectLst>
          <a:extLst>
            <a:ext uri="{909E8E84-426E-40DD-AFC4-6F175D3DCCD1}">
              <a14:hiddenFill xmlns:a14="http://schemas.microsoft.com/office/drawing/2010/main" xmlns="">
                <a:solidFill>
                  <a:srgbClr val="FFFFFF"/>
                </a:solidFill>
              </a14:hiddenFill>
            </a:ext>
          </a:extLst>
        </p:spPr>
      </p:pic>
      <p:pic>
        <p:nvPicPr>
          <p:cNvPr id="10246" name="Picture 6" descr="C:\Users\Индира\Desktop\cOdeaU9bnkQ.jpg"/>
          <p:cNvPicPr>
            <a:picLocks noChangeAspect="1" noChangeArrowheads="1"/>
          </p:cNvPicPr>
          <p:nvPr/>
        </p:nvPicPr>
        <p:blipFill>
          <a:blip r:embed="rId5">
            <a:extLst>
              <a:ext uri="{28A0092B-C50C-407E-A947-70E740481C1C}">
                <a14:useLocalDpi xmlns:a14="http://schemas.microsoft.com/office/drawing/2010/main" xmlns="" val="0"/>
              </a:ext>
            </a:extLst>
          </a:blip>
          <a:srcRect/>
          <a:stretch>
            <a:fillRect/>
          </a:stretch>
        </p:blipFill>
        <p:spPr bwMode="auto">
          <a:xfrm>
            <a:off x="426273" y="264305"/>
            <a:ext cx="4220907" cy="3140005"/>
          </a:xfrm>
          <a:prstGeom prst="rect">
            <a:avLst/>
          </a:prstGeom>
          <a:ln>
            <a:noFill/>
          </a:ln>
          <a:effectLst>
            <a:softEdge rad="112500"/>
          </a:effectLst>
          <a:extLst>
            <a:ext uri="{909E8E84-426E-40DD-AFC4-6F175D3DCCD1}">
              <a14:hiddenFill xmlns:a14="http://schemas.microsoft.com/office/drawing/2010/main" xmlns="">
                <a:solidFill>
                  <a:srgbClr val="FFFFFF"/>
                </a:solidFill>
              </a14:hiddenFill>
            </a:ext>
          </a:extLst>
        </p:spPr>
      </p:pic>
      <p:pic>
        <p:nvPicPr>
          <p:cNvPr id="10247" name="Picture 7" descr="C:\Users\Индира\Desktop\P6240021.JPG"/>
          <p:cNvPicPr>
            <a:picLocks noChangeAspect="1" noChangeArrowheads="1"/>
          </p:cNvPicPr>
          <p:nvPr/>
        </p:nvPicPr>
        <p:blipFill>
          <a:blip r:embed="rId6" cstate="screen">
            <a:extLst>
              <a:ext uri="{28A0092B-C50C-407E-A947-70E740481C1C}">
                <a14:useLocalDpi xmlns:a14="http://schemas.microsoft.com/office/drawing/2010/main" xmlns="" val="0"/>
              </a:ext>
            </a:extLst>
          </a:blip>
          <a:srcRect/>
          <a:stretch>
            <a:fillRect/>
          </a:stretch>
        </p:blipFill>
        <p:spPr bwMode="auto">
          <a:xfrm>
            <a:off x="2915816" y="2443515"/>
            <a:ext cx="3312368" cy="1921590"/>
          </a:xfrm>
          <a:prstGeom prst="rect">
            <a:avLst/>
          </a:prstGeom>
          <a:ln>
            <a:noFill/>
          </a:ln>
          <a:effectLst>
            <a:softEdge rad="112500"/>
          </a:effectLst>
          <a:extLst>
            <a:ext uri="{909E8E84-426E-40DD-AFC4-6F175D3DCCD1}">
              <a14:hiddenFill xmlns:a14="http://schemas.microsoft.com/office/drawing/2010/main" xmlns="">
                <a:solidFill>
                  <a:srgbClr val="FFFFFF"/>
                </a:solidFill>
              </a14:hiddenFill>
            </a:ext>
          </a:extLst>
        </p:spPr>
      </p:pic>
      <p:pic>
        <p:nvPicPr>
          <p:cNvPr id="10248" name="Picture 8" descr="C:\Users\Индира\Desktop\wZf2-jGbPAk.jpg"/>
          <p:cNvPicPr>
            <a:picLocks noChangeAspect="1" noChangeArrowheads="1"/>
          </p:cNvPicPr>
          <p:nvPr/>
        </p:nvPicPr>
        <p:blipFill>
          <a:blip r:embed="rId7" cstate="screen">
            <a:extLst>
              <a:ext uri="{28A0092B-C50C-407E-A947-70E740481C1C}">
                <a14:useLocalDpi xmlns:a14="http://schemas.microsoft.com/office/drawing/2010/main" xmlns="" val="0"/>
              </a:ext>
            </a:extLst>
          </a:blip>
          <a:srcRect/>
          <a:stretch>
            <a:fillRect/>
          </a:stretch>
        </p:blipFill>
        <p:spPr bwMode="auto">
          <a:xfrm>
            <a:off x="5827978" y="4082814"/>
            <a:ext cx="2833512" cy="2580533"/>
          </a:xfrm>
          <a:prstGeom prst="rect">
            <a:avLst/>
          </a:prstGeom>
          <a:ln>
            <a:noFill/>
          </a:ln>
          <a:effectLst>
            <a:softEdge rad="112500"/>
          </a:effectLst>
          <a:extLst>
            <a:ext uri="{909E8E84-426E-40DD-AFC4-6F175D3DCCD1}">
              <a14:hiddenFill xmlns:a14="http://schemas.microsoft.com/office/drawing/2010/main" xmlns="">
                <a:solidFill>
                  <a:srgbClr val="FFFFFF"/>
                </a:solidFill>
              </a14:hiddenFill>
            </a:ext>
          </a:extLst>
        </p:spPr>
      </p:pic>
      <p:pic>
        <p:nvPicPr>
          <p:cNvPr id="10250" name="Picture 10" descr="C:\Users\Индира\Desktop\cRa9wxG7dPM.jpg"/>
          <p:cNvPicPr>
            <a:picLocks noChangeAspect="1" noChangeArrowheads="1"/>
          </p:cNvPicPr>
          <p:nvPr/>
        </p:nvPicPr>
        <p:blipFill>
          <a:blip r:embed="rId8" cstate="screen">
            <a:extLst>
              <a:ext uri="{28A0092B-C50C-407E-A947-70E740481C1C}">
                <a14:useLocalDpi xmlns:a14="http://schemas.microsoft.com/office/drawing/2010/main" xmlns="" val="0"/>
              </a:ext>
            </a:extLst>
          </a:blip>
          <a:srcRect/>
          <a:stretch>
            <a:fillRect/>
          </a:stretch>
        </p:blipFill>
        <p:spPr bwMode="auto">
          <a:xfrm>
            <a:off x="6943925" y="1810868"/>
            <a:ext cx="1915298" cy="2362012"/>
          </a:xfrm>
          <a:prstGeom prst="rect">
            <a:avLst/>
          </a:prstGeom>
          <a:ln>
            <a:noFill/>
          </a:ln>
          <a:effectLst>
            <a:softEdge rad="112500"/>
          </a:effectLst>
          <a:extLst>
            <a:ext uri="{909E8E84-426E-40DD-AFC4-6F175D3DCCD1}">
              <a14:hiddenFill xmlns:a14="http://schemas.microsoft.com/office/drawing/2010/main" xmlns="">
                <a:solidFill>
                  <a:srgbClr val="FFFFFF"/>
                </a:solidFill>
              </a14:hiddenFill>
            </a:ext>
          </a:extLst>
        </p:spPr>
      </p:pic>
      <p:pic>
        <p:nvPicPr>
          <p:cNvPr id="1026" name="Picture 2" descr="C:\Users\Индира\Desktop\20180205_180851.jpg"/>
          <p:cNvPicPr>
            <a:picLocks noChangeAspect="1" noChangeArrowheads="1"/>
          </p:cNvPicPr>
          <p:nvPr/>
        </p:nvPicPr>
        <p:blipFill>
          <a:blip r:embed="rId9" cstate="screen">
            <a:extLst>
              <a:ext uri="{28A0092B-C50C-407E-A947-70E740481C1C}">
                <a14:useLocalDpi xmlns:a14="http://schemas.microsoft.com/office/drawing/2010/main" xmlns="" val="0"/>
              </a:ext>
            </a:extLst>
          </a:blip>
          <a:srcRect/>
          <a:stretch>
            <a:fillRect/>
          </a:stretch>
        </p:blipFill>
        <p:spPr bwMode="auto">
          <a:xfrm>
            <a:off x="429175" y="3404310"/>
            <a:ext cx="2107551" cy="1241982"/>
          </a:xfrm>
          <a:prstGeom prst="rect">
            <a:avLst/>
          </a:prstGeom>
          <a:ln>
            <a:noFill/>
          </a:ln>
          <a:effectLst>
            <a:softEdge rad="112500"/>
          </a:effectLst>
          <a:extLst>
            <a:ext uri="{909E8E84-426E-40DD-AFC4-6F175D3DCCD1}">
              <a14:hiddenFill xmlns:a14="http://schemas.microsoft.com/office/drawing/2010/main" xmlns="">
                <a:solidFill>
                  <a:srgbClr val="FFFFFF"/>
                </a:solidFill>
              </a14:hiddenFill>
            </a:ext>
          </a:extLst>
        </p:spPr>
      </p:pic>
      <p:pic>
        <p:nvPicPr>
          <p:cNvPr id="1027" name="Picture 3" descr="C:\Users\Индира\Desktop\20180205_181402.jpg"/>
          <p:cNvPicPr>
            <a:picLocks noChangeAspect="1" noChangeArrowheads="1"/>
          </p:cNvPicPr>
          <p:nvPr/>
        </p:nvPicPr>
        <p:blipFill>
          <a:blip r:embed="rId10" cstate="screen">
            <a:extLst>
              <a:ext uri="{28A0092B-C50C-407E-A947-70E740481C1C}">
                <a14:useLocalDpi xmlns:a14="http://schemas.microsoft.com/office/drawing/2010/main" xmlns="" val="0"/>
              </a:ext>
            </a:extLst>
          </a:blip>
          <a:srcRect/>
          <a:stretch>
            <a:fillRect/>
          </a:stretch>
        </p:blipFill>
        <p:spPr bwMode="auto">
          <a:xfrm>
            <a:off x="5764073" y="3319907"/>
            <a:ext cx="1516598" cy="1241347"/>
          </a:xfrm>
          <a:prstGeom prst="rect">
            <a:avLst/>
          </a:prstGeom>
          <a:ln>
            <a:noFill/>
          </a:ln>
          <a:effectLst>
            <a:softEdge rad="112500"/>
          </a:effectLst>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654176654"/>
      </p:ext>
    </p:extLst>
  </p:cSld>
  <p:clrMapOvr>
    <a:masterClrMapping/>
  </p:clrMapOvr>
  <mc:AlternateContent xmlns:mc="http://schemas.openxmlformats.org/markup-compatibility/2006">
    <mc:Choice xmlns:p14="http://schemas.microsoft.com/office/powerpoint/2010/main" xmlns="" Requires="p14">
      <p:transition spd="slow" p14:dur="5000" advClick="0" advTm="1000">
        <p:pull/>
      </p:transition>
    </mc:Choice>
    <mc:Fallback>
      <p:transition spd="slow" advClick="0" advTm="1000">
        <p:pull/>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dirty="0"/>
          </a:p>
        </p:txBody>
      </p:sp>
      <p:sp>
        <p:nvSpPr>
          <p:cNvPr id="3" name="Объект 2"/>
          <p:cNvSpPr>
            <a:spLocks noGrp="1"/>
          </p:cNvSpPr>
          <p:nvPr>
            <p:ph idx="1"/>
          </p:nvPr>
        </p:nvSpPr>
        <p:spPr/>
        <p:txBody>
          <a:bodyPr/>
          <a:lstStyle/>
          <a:p>
            <a:pPr marL="0" indent="0">
              <a:buNone/>
            </a:pPr>
            <a:endParaRPr lang="ru-RU" dirty="0"/>
          </a:p>
        </p:txBody>
      </p:sp>
      <p:pic>
        <p:nvPicPr>
          <p:cNvPr id="11266" name="Picture 2" descr="C:\Users\Индира\Desktop\Myo0YWNQfdY.jpg"/>
          <p:cNvPicPr>
            <a:picLocks noChangeAspect="1" noChangeArrowheads="1"/>
          </p:cNvPicPr>
          <p:nvPr/>
        </p:nvPicPr>
        <p:blipFill>
          <a:blip r:embed="rId2" cstate="screen">
            <a:extLst>
              <a:ext uri="{28A0092B-C50C-407E-A947-70E740481C1C}">
                <a14:useLocalDpi xmlns:a14="http://schemas.microsoft.com/office/drawing/2010/main" xmlns="" val="0"/>
              </a:ext>
            </a:extLst>
          </a:blip>
          <a:srcRect/>
          <a:stretch>
            <a:fillRect/>
          </a:stretch>
        </p:blipFill>
        <p:spPr bwMode="auto">
          <a:xfrm>
            <a:off x="107504" y="149873"/>
            <a:ext cx="3261569" cy="2689870"/>
          </a:xfrm>
          <a:prstGeom prst="rect">
            <a:avLst/>
          </a:prstGeom>
          <a:ln>
            <a:noFill/>
          </a:ln>
          <a:effectLst>
            <a:softEdge rad="112500"/>
          </a:effectLst>
          <a:extLst>
            <a:ext uri="{909E8E84-426E-40DD-AFC4-6F175D3DCCD1}">
              <a14:hiddenFill xmlns:a14="http://schemas.microsoft.com/office/drawing/2010/main" xmlns="">
                <a:solidFill>
                  <a:srgbClr val="FFFFFF"/>
                </a:solidFill>
              </a14:hiddenFill>
            </a:ext>
          </a:extLst>
        </p:spPr>
      </p:pic>
      <p:pic>
        <p:nvPicPr>
          <p:cNvPr id="11268" name="Picture 4" descr="C:\Users\Индира\Desktop\IMG_7298.JPG"/>
          <p:cNvPicPr>
            <a:picLocks noChangeAspect="1" noChangeArrowheads="1"/>
          </p:cNvPicPr>
          <p:nvPr/>
        </p:nvPicPr>
        <p:blipFill>
          <a:blip r:embed="rId3" cstate="screen">
            <a:extLst>
              <a:ext uri="{28A0092B-C50C-407E-A947-70E740481C1C}">
                <a14:useLocalDpi xmlns:a14="http://schemas.microsoft.com/office/drawing/2010/main" xmlns="" val="0"/>
              </a:ext>
            </a:extLst>
          </a:blip>
          <a:srcRect/>
          <a:stretch>
            <a:fillRect/>
          </a:stretch>
        </p:blipFill>
        <p:spPr bwMode="auto">
          <a:xfrm>
            <a:off x="5530859" y="247277"/>
            <a:ext cx="3377024" cy="2522345"/>
          </a:xfrm>
          <a:prstGeom prst="rect">
            <a:avLst/>
          </a:prstGeom>
          <a:ln>
            <a:noFill/>
          </a:ln>
          <a:effectLst>
            <a:softEdge rad="112500"/>
          </a:effectLst>
          <a:extLst>
            <a:ext uri="{909E8E84-426E-40DD-AFC4-6F175D3DCCD1}">
              <a14:hiddenFill xmlns:a14="http://schemas.microsoft.com/office/drawing/2010/main" xmlns="">
                <a:solidFill>
                  <a:srgbClr val="FFFFFF"/>
                </a:solidFill>
              </a14:hiddenFill>
            </a:ext>
          </a:extLst>
        </p:spPr>
      </p:pic>
      <p:pic>
        <p:nvPicPr>
          <p:cNvPr id="11269" name="Picture 5" descr="C:\Users\Индира\Desktop\P6040385.JPG"/>
          <p:cNvPicPr>
            <a:picLocks noChangeAspect="1" noChangeArrowheads="1"/>
          </p:cNvPicPr>
          <p:nvPr/>
        </p:nvPicPr>
        <p:blipFill>
          <a:blip r:embed="rId4" cstate="screen">
            <a:extLst>
              <a:ext uri="{28A0092B-C50C-407E-A947-70E740481C1C}">
                <a14:useLocalDpi xmlns:a14="http://schemas.microsoft.com/office/drawing/2010/main" xmlns="" val="0"/>
              </a:ext>
            </a:extLst>
          </a:blip>
          <a:srcRect/>
          <a:stretch>
            <a:fillRect/>
          </a:stretch>
        </p:blipFill>
        <p:spPr bwMode="auto">
          <a:xfrm>
            <a:off x="4778837" y="3439064"/>
            <a:ext cx="4331974" cy="3140968"/>
          </a:xfrm>
          <a:prstGeom prst="rect">
            <a:avLst/>
          </a:prstGeom>
          <a:ln>
            <a:noFill/>
          </a:ln>
          <a:effectLst>
            <a:softEdge rad="112500"/>
          </a:effectLst>
          <a:extLst>
            <a:ext uri="{909E8E84-426E-40DD-AFC4-6F175D3DCCD1}">
              <a14:hiddenFill xmlns:a14="http://schemas.microsoft.com/office/drawing/2010/main" xmlns="">
                <a:solidFill>
                  <a:srgbClr val="FFFFFF"/>
                </a:solidFill>
              </a14:hiddenFill>
            </a:ext>
          </a:extLst>
        </p:spPr>
      </p:pic>
      <p:pic>
        <p:nvPicPr>
          <p:cNvPr id="11270" name="Picture 6"/>
          <p:cNvPicPr>
            <a:picLocks noChangeAspect="1" noChangeArrowheads="1"/>
          </p:cNvPicPr>
          <p:nvPr/>
        </p:nvPicPr>
        <p:blipFill>
          <a:blip r:embed="rId5">
            <a:extLst>
              <a:ext uri="{28A0092B-C50C-407E-A947-70E740481C1C}">
                <a14:useLocalDpi xmlns:a14="http://schemas.microsoft.com/office/drawing/2010/main" xmlns="" val="0"/>
              </a:ext>
            </a:extLst>
          </a:blip>
          <a:srcRect/>
          <a:stretch>
            <a:fillRect/>
          </a:stretch>
        </p:blipFill>
        <p:spPr bwMode="auto">
          <a:xfrm>
            <a:off x="2411760" y="2420887"/>
            <a:ext cx="3816424" cy="2072591"/>
          </a:xfrm>
          <a:prstGeom prst="rect">
            <a:avLst/>
          </a:prstGeom>
          <a:ln>
            <a:noFill/>
          </a:ln>
          <a:effectLst>
            <a:softEdge rad="112500"/>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1271" name="Picture 7" descr="C:\Users\Индира\Desktop\uf8k77nsjt4.jpg"/>
          <p:cNvPicPr>
            <a:picLocks noChangeAspect="1" noChangeArrowheads="1"/>
          </p:cNvPicPr>
          <p:nvPr/>
        </p:nvPicPr>
        <p:blipFill>
          <a:blip r:embed="rId6" cstate="screen">
            <a:extLst>
              <a:ext uri="{28A0092B-C50C-407E-A947-70E740481C1C}">
                <a14:useLocalDpi xmlns:a14="http://schemas.microsoft.com/office/drawing/2010/main" xmlns="" val="0"/>
              </a:ext>
            </a:extLst>
          </a:blip>
          <a:srcRect/>
          <a:stretch>
            <a:fillRect/>
          </a:stretch>
        </p:blipFill>
        <p:spPr bwMode="auto">
          <a:xfrm>
            <a:off x="301623" y="3789040"/>
            <a:ext cx="2902225" cy="2790992"/>
          </a:xfrm>
          <a:prstGeom prst="rect">
            <a:avLst/>
          </a:prstGeom>
          <a:ln>
            <a:noFill/>
          </a:ln>
          <a:effectLst>
            <a:softEdge rad="112500"/>
          </a:effectLst>
          <a:extLst>
            <a:ext uri="{909E8E84-426E-40DD-AFC4-6F175D3DCCD1}">
              <a14:hiddenFill xmlns:a14="http://schemas.microsoft.com/office/drawing/2010/main" xmlns="">
                <a:solidFill>
                  <a:srgbClr val="FFFFFF"/>
                </a:solidFill>
              </a14:hiddenFill>
            </a:ext>
          </a:extLst>
        </p:spPr>
      </p:pic>
      <p:pic>
        <p:nvPicPr>
          <p:cNvPr id="2050" name="Picture 2" descr="C:\Users\Индира\Desktop\20180205_180643.jpg"/>
          <p:cNvPicPr>
            <a:picLocks noChangeAspect="1" noChangeArrowheads="1"/>
          </p:cNvPicPr>
          <p:nvPr/>
        </p:nvPicPr>
        <p:blipFill>
          <a:blip r:embed="rId7" cstate="screen">
            <a:extLst>
              <a:ext uri="{28A0092B-C50C-407E-A947-70E740481C1C}">
                <a14:useLocalDpi xmlns:a14="http://schemas.microsoft.com/office/drawing/2010/main" xmlns="" val="0"/>
              </a:ext>
            </a:extLst>
          </a:blip>
          <a:srcRect/>
          <a:stretch>
            <a:fillRect/>
          </a:stretch>
        </p:blipFill>
        <p:spPr bwMode="auto">
          <a:xfrm>
            <a:off x="3502407" y="282626"/>
            <a:ext cx="1707654" cy="2276872"/>
          </a:xfrm>
          <a:prstGeom prst="rect">
            <a:avLst/>
          </a:prstGeom>
          <a:ln>
            <a:noFill/>
          </a:ln>
          <a:effectLst>
            <a:softEdge rad="112500"/>
          </a:effectLst>
          <a:extLst>
            <a:ext uri="{909E8E84-426E-40DD-AFC4-6F175D3DCCD1}">
              <a14:hiddenFill xmlns:a14="http://schemas.microsoft.com/office/drawing/2010/main" xmlns="">
                <a:solidFill>
                  <a:srgbClr val="FFFFFF"/>
                </a:solidFill>
              </a14:hiddenFill>
            </a:ext>
          </a:extLst>
        </p:spPr>
      </p:pic>
      <p:pic>
        <p:nvPicPr>
          <p:cNvPr id="2051" name="Picture 3" descr="C:\Users\Индира\Desktop\20180205_181414.jpg"/>
          <p:cNvPicPr>
            <a:picLocks noChangeAspect="1" noChangeArrowheads="1"/>
          </p:cNvPicPr>
          <p:nvPr/>
        </p:nvPicPr>
        <p:blipFill>
          <a:blip r:embed="rId8" cstate="screen">
            <a:extLst>
              <a:ext uri="{28A0092B-C50C-407E-A947-70E740481C1C}">
                <a14:useLocalDpi xmlns:a14="http://schemas.microsoft.com/office/drawing/2010/main" xmlns="" val="0"/>
              </a:ext>
            </a:extLst>
          </a:blip>
          <a:srcRect/>
          <a:stretch>
            <a:fillRect/>
          </a:stretch>
        </p:blipFill>
        <p:spPr bwMode="auto">
          <a:xfrm>
            <a:off x="3203848" y="4752979"/>
            <a:ext cx="1800200" cy="1782198"/>
          </a:xfrm>
          <a:prstGeom prst="rect">
            <a:avLst/>
          </a:prstGeom>
          <a:ln>
            <a:noFill/>
          </a:ln>
          <a:effectLst>
            <a:softEdge rad="112500"/>
          </a:effectLst>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993729891"/>
      </p:ext>
    </p:extLst>
  </p:cSld>
  <p:clrMapOvr>
    <a:masterClrMapping/>
  </p:clrMapOvr>
  <mc:AlternateContent xmlns:mc="http://schemas.openxmlformats.org/markup-compatibility/2006">
    <mc:Choice xmlns:p14="http://schemas.microsoft.com/office/powerpoint/2010/main" xmlns="" Requires="p14">
      <p:transition spd="slow" p14:dur="5000" advClick="0" advTm="1000">
        <p:pull/>
      </p:transition>
    </mc:Choice>
    <mc:Fallback>
      <p:transition spd="slow" advClick="0" advTm="1000">
        <p:pull/>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dirty="0"/>
          </a:p>
        </p:txBody>
      </p:sp>
      <p:sp>
        <p:nvSpPr>
          <p:cNvPr id="3" name="Объект 2"/>
          <p:cNvSpPr>
            <a:spLocks noGrp="1"/>
          </p:cNvSpPr>
          <p:nvPr>
            <p:ph idx="1"/>
          </p:nvPr>
        </p:nvSpPr>
        <p:spPr/>
        <p:txBody>
          <a:bodyPr/>
          <a:lstStyle/>
          <a:p>
            <a:endParaRPr lang="ru-RU" dirty="0"/>
          </a:p>
        </p:txBody>
      </p:sp>
      <p:pic>
        <p:nvPicPr>
          <p:cNvPr id="14339" name="Picture 3" descr="C:\Users\Индира\Desktop\Ra3tBvYkN6Q.jpg"/>
          <p:cNvPicPr>
            <a:picLocks noChangeAspect="1" noChangeArrowheads="1"/>
          </p:cNvPicPr>
          <p:nvPr/>
        </p:nvPicPr>
        <p:blipFill>
          <a:blip r:embed="rId2" cstate="screen">
            <a:extLst>
              <a:ext uri="{28A0092B-C50C-407E-A947-70E740481C1C}">
                <a14:useLocalDpi xmlns:a14="http://schemas.microsoft.com/office/drawing/2010/main" xmlns="" val="0"/>
              </a:ext>
            </a:extLst>
          </a:blip>
          <a:srcRect/>
          <a:stretch>
            <a:fillRect/>
          </a:stretch>
        </p:blipFill>
        <p:spPr bwMode="auto">
          <a:xfrm>
            <a:off x="648188" y="209431"/>
            <a:ext cx="3995936" cy="2664296"/>
          </a:xfrm>
          <a:prstGeom prst="rect">
            <a:avLst/>
          </a:prstGeom>
          <a:ln>
            <a:noFill/>
          </a:ln>
          <a:effectLst>
            <a:softEdge rad="112500"/>
          </a:effectLst>
          <a:extLst>
            <a:ext uri="{909E8E84-426E-40DD-AFC4-6F175D3DCCD1}">
              <a14:hiddenFill xmlns:a14="http://schemas.microsoft.com/office/drawing/2010/main" xmlns="">
                <a:solidFill>
                  <a:srgbClr val="FFFFFF"/>
                </a:solidFill>
              </a14:hiddenFill>
            </a:ext>
          </a:extLst>
        </p:spPr>
      </p:pic>
      <p:pic>
        <p:nvPicPr>
          <p:cNvPr id="14340" name="Picture 4" descr="C:\Users\Индира\Desktop\-AdYOC-3Iio.jpg"/>
          <p:cNvPicPr>
            <a:picLocks noChangeAspect="1" noChangeArrowheads="1"/>
          </p:cNvPicPr>
          <p:nvPr/>
        </p:nvPicPr>
        <p:blipFill>
          <a:blip r:embed="rId3" cstate="screen">
            <a:extLst>
              <a:ext uri="{28A0092B-C50C-407E-A947-70E740481C1C}">
                <a14:useLocalDpi xmlns:a14="http://schemas.microsoft.com/office/drawing/2010/main" xmlns="" val="0"/>
              </a:ext>
            </a:extLst>
          </a:blip>
          <a:srcRect/>
          <a:stretch>
            <a:fillRect/>
          </a:stretch>
        </p:blipFill>
        <p:spPr bwMode="auto">
          <a:xfrm>
            <a:off x="3620934" y="2276872"/>
            <a:ext cx="3168352" cy="2409230"/>
          </a:xfrm>
          <a:prstGeom prst="rect">
            <a:avLst/>
          </a:prstGeom>
          <a:ln>
            <a:noFill/>
          </a:ln>
          <a:effectLst>
            <a:softEdge rad="112500"/>
          </a:effectLst>
          <a:extLst>
            <a:ext uri="{909E8E84-426E-40DD-AFC4-6F175D3DCCD1}">
              <a14:hiddenFill xmlns:a14="http://schemas.microsoft.com/office/drawing/2010/main" xmlns="">
                <a:solidFill>
                  <a:srgbClr val="FFFFFF"/>
                </a:solidFill>
              </a14:hiddenFill>
            </a:ext>
          </a:extLst>
        </p:spPr>
      </p:pic>
      <p:pic>
        <p:nvPicPr>
          <p:cNvPr id="14341" name="Picture 5" descr="C:\Users\Индира\Desktop\P6040383.JPG"/>
          <p:cNvPicPr>
            <a:picLocks noChangeAspect="1" noChangeArrowheads="1"/>
          </p:cNvPicPr>
          <p:nvPr/>
        </p:nvPicPr>
        <p:blipFill>
          <a:blip r:embed="rId4" cstate="screen">
            <a:extLst>
              <a:ext uri="{28A0092B-C50C-407E-A947-70E740481C1C}">
                <a14:useLocalDpi xmlns:a14="http://schemas.microsoft.com/office/drawing/2010/main" xmlns="" val="0"/>
              </a:ext>
            </a:extLst>
          </a:blip>
          <a:srcRect/>
          <a:stretch>
            <a:fillRect/>
          </a:stretch>
        </p:blipFill>
        <p:spPr bwMode="auto">
          <a:xfrm>
            <a:off x="539552" y="3789040"/>
            <a:ext cx="3779796" cy="2657202"/>
          </a:xfrm>
          <a:prstGeom prst="rect">
            <a:avLst/>
          </a:prstGeom>
          <a:ln>
            <a:noFill/>
          </a:ln>
          <a:effectLst>
            <a:softEdge rad="112500"/>
          </a:effectLst>
          <a:extLst>
            <a:ext uri="{909E8E84-426E-40DD-AFC4-6F175D3DCCD1}">
              <a14:hiddenFill xmlns:a14="http://schemas.microsoft.com/office/drawing/2010/main" xmlns="">
                <a:solidFill>
                  <a:srgbClr val="FFFFFF"/>
                </a:solidFill>
              </a14:hiddenFill>
            </a:ext>
          </a:extLst>
        </p:spPr>
      </p:pic>
      <p:pic>
        <p:nvPicPr>
          <p:cNvPr id="14343" name="Picture 7" descr="C:\Users\Индира\Desktop\P4160002.JPG"/>
          <p:cNvPicPr>
            <a:picLocks noChangeAspect="1" noChangeArrowheads="1"/>
          </p:cNvPicPr>
          <p:nvPr/>
        </p:nvPicPr>
        <p:blipFill>
          <a:blip r:embed="rId5" cstate="screen">
            <a:extLst>
              <a:ext uri="{28A0092B-C50C-407E-A947-70E740481C1C}">
                <a14:useLocalDpi xmlns:a14="http://schemas.microsoft.com/office/drawing/2010/main" xmlns="" val="0"/>
              </a:ext>
            </a:extLst>
          </a:blip>
          <a:srcRect/>
          <a:stretch>
            <a:fillRect/>
          </a:stretch>
        </p:blipFill>
        <p:spPr bwMode="auto">
          <a:xfrm>
            <a:off x="5220072" y="216024"/>
            <a:ext cx="3731907" cy="2657703"/>
          </a:xfrm>
          <a:prstGeom prst="rect">
            <a:avLst/>
          </a:prstGeom>
          <a:ln>
            <a:noFill/>
          </a:ln>
          <a:effectLst>
            <a:softEdge rad="112500"/>
          </a:effectLst>
          <a:extLst>
            <a:ext uri="{909E8E84-426E-40DD-AFC4-6F175D3DCCD1}">
              <a14:hiddenFill xmlns:a14="http://schemas.microsoft.com/office/drawing/2010/main" xmlns="">
                <a:solidFill>
                  <a:srgbClr val="FFFFFF"/>
                </a:solidFill>
              </a14:hiddenFill>
            </a:ext>
          </a:extLst>
        </p:spPr>
      </p:pic>
      <p:pic>
        <p:nvPicPr>
          <p:cNvPr id="14344" name="Picture 8" descr="C:\Users\Индира\Desktop\PA050122.JPG"/>
          <p:cNvPicPr>
            <a:picLocks noChangeAspect="1" noChangeArrowheads="1"/>
          </p:cNvPicPr>
          <p:nvPr/>
        </p:nvPicPr>
        <p:blipFill>
          <a:blip r:embed="rId6" cstate="screen">
            <a:extLst>
              <a:ext uri="{28A0092B-C50C-407E-A947-70E740481C1C}">
                <a14:useLocalDpi xmlns:a14="http://schemas.microsoft.com/office/drawing/2010/main" xmlns="" val="0"/>
              </a:ext>
            </a:extLst>
          </a:blip>
          <a:srcRect/>
          <a:stretch>
            <a:fillRect/>
          </a:stretch>
        </p:blipFill>
        <p:spPr bwMode="auto">
          <a:xfrm>
            <a:off x="5724127" y="4081311"/>
            <a:ext cx="3205315" cy="2364931"/>
          </a:xfrm>
          <a:prstGeom prst="rect">
            <a:avLst/>
          </a:prstGeom>
          <a:ln>
            <a:noFill/>
          </a:ln>
          <a:effectLst>
            <a:softEdge rad="112500"/>
          </a:effectLst>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499658431"/>
      </p:ext>
    </p:extLst>
  </p:cSld>
  <p:clrMapOvr>
    <a:masterClrMapping/>
  </p:clrMapOvr>
  <mc:AlternateContent xmlns:mc="http://schemas.openxmlformats.org/markup-compatibility/2006">
    <mc:Choice xmlns:p14="http://schemas.microsoft.com/office/powerpoint/2010/main" xmlns="" Requires="p14">
      <p:transition spd="slow" p14:dur="5000" advClick="0" advTm="1000">
        <p:pull/>
      </p:transition>
    </mc:Choice>
    <mc:Fallback>
      <p:transition spd="slow" advClick="0" advTm="1000">
        <p:pull/>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12290" name="Picture 2" descr="C:\Users\Индира\Desktop\фестиваль дружбы народов.jpg"/>
          <p:cNvPicPr>
            <a:picLocks noChangeAspect="1" noChangeArrowheads="1"/>
          </p:cNvPicPr>
          <p:nvPr/>
        </p:nvPicPr>
        <p:blipFill>
          <a:blip r:embed="rId2" cstate="screen">
            <a:extLst>
              <a:ext uri="{28A0092B-C50C-407E-A947-70E740481C1C}">
                <a14:useLocalDpi xmlns:a14="http://schemas.microsoft.com/office/drawing/2010/main" xmlns="" val="0"/>
              </a:ext>
            </a:extLst>
          </a:blip>
          <a:srcRect/>
          <a:stretch>
            <a:fillRect/>
          </a:stretch>
        </p:blipFill>
        <p:spPr bwMode="auto">
          <a:xfrm>
            <a:off x="5676025" y="3861048"/>
            <a:ext cx="3144447" cy="2662366"/>
          </a:xfrm>
          <a:prstGeom prst="rect">
            <a:avLst/>
          </a:prstGeom>
          <a:ln>
            <a:noFill/>
          </a:ln>
          <a:effectLst>
            <a:softEdge rad="112500"/>
          </a:effectLst>
          <a:extLst>
            <a:ext uri="{909E8E84-426E-40DD-AFC4-6F175D3DCCD1}">
              <a14:hiddenFill xmlns:a14="http://schemas.microsoft.com/office/drawing/2010/main" xmlns="">
                <a:solidFill>
                  <a:srgbClr val="FFFFFF"/>
                </a:solidFill>
              </a14:hiddenFill>
            </a:ext>
          </a:extLst>
        </p:spPr>
      </p:pic>
      <p:pic>
        <p:nvPicPr>
          <p:cNvPr id="3074" name="Picture 2"/>
          <p:cNvPicPr>
            <a:picLocks noGrp="1" noChangeAspect="1" noChangeArrowheads="1"/>
          </p:cNvPicPr>
          <p:nvPr>
            <p:ph idx="1"/>
          </p:nvPr>
        </p:nvPicPr>
        <p:blipFill>
          <a:blip r:embed="rId3" cstate="screen">
            <a:extLst>
              <a:ext uri="{28A0092B-C50C-407E-A947-70E740481C1C}">
                <a14:useLocalDpi xmlns:a14="http://schemas.microsoft.com/office/drawing/2010/main" xmlns="" val="0"/>
              </a:ext>
            </a:extLst>
          </a:blip>
          <a:srcRect/>
          <a:stretch>
            <a:fillRect/>
          </a:stretch>
        </p:blipFill>
        <p:spPr bwMode="auto">
          <a:xfrm>
            <a:off x="539552" y="476672"/>
            <a:ext cx="4072423" cy="3096343"/>
          </a:xfrm>
          <a:prstGeom prst="rect">
            <a:avLst/>
          </a:prstGeom>
          <a:ln>
            <a:noFill/>
          </a:ln>
          <a:effectLst>
            <a:softEdge rad="112500"/>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6" name="Picture 2" descr="C:\Users\Индира\Desktop\a0tqq6hPc8U.jpg"/>
          <p:cNvPicPr>
            <a:picLocks noChangeAspect="1" noChangeArrowheads="1"/>
          </p:cNvPicPr>
          <p:nvPr/>
        </p:nvPicPr>
        <p:blipFill>
          <a:blip r:embed="rId4" cstate="screen">
            <a:extLst>
              <a:ext uri="{28A0092B-C50C-407E-A947-70E740481C1C}">
                <a14:useLocalDpi xmlns:a14="http://schemas.microsoft.com/office/drawing/2010/main" xmlns="" val="0"/>
              </a:ext>
            </a:extLst>
          </a:blip>
          <a:srcRect/>
          <a:stretch>
            <a:fillRect/>
          </a:stretch>
        </p:blipFill>
        <p:spPr bwMode="auto">
          <a:xfrm>
            <a:off x="4883937" y="332656"/>
            <a:ext cx="3764729" cy="3002779"/>
          </a:xfrm>
          <a:prstGeom prst="rect">
            <a:avLst/>
          </a:prstGeom>
          <a:ln>
            <a:noFill/>
          </a:ln>
          <a:effectLst>
            <a:softEdge rad="112500"/>
          </a:effectLst>
          <a:extLst>
            <a:ext uri="{909E8E84-426E-40DD-AFC4-6F175D3DCCD1}">
              <a14:hiddenFill xmlns:a14="http://schemas.microsoft.com/office/drawing/2010/main" xmlns="">
                <a:solidFill>
                  <a:srgbClr val="FFFFFF"/>
                </a:solidFill>
              </a14:hiddenFill>
            </a:ext>
          </a:extLst>
        </p:spPr>
      </p:pic>
      <p:pic>
        <p:nvPicPr>
          <p:cNvPr id="7" name="Picture 4" descr="C:\Users\Индира\Desktop\evKvGxNE07s.jpg"/>
          <p:cNvPicPr>
            <a:picLocks noChangeAspect="1" noChangeArrowheads="1"/>
          </p:cNvPicPr>
          <p:nvPr/>
        </p:nvPicPr>
        <p:blipFill>
          <a:blip r:embed="rId5" cstate="screen">
            <a:extLst>
              <a:ext uri="{28A0092B-C50C-407E-A947-70E740481C1C}">
                <a14:useLocalDpi xmlns:a14="http://schemas.microsoft.com/office/drawing/2010/main" xmlns="" val="0"/>
              </a:ext>
            </a:extLst>
          </a:blip>
          <a:srcRect/>
          <a:stretch>
            <a:fillRect/>
          </a:stretch>
        </p:blipFill>
        <p:spPr bwMode="auto">
          <a:xfrm>
            <a:off x="4275347" y="2326453"/>
            <a:ext cx="1584176" cy="3069190"/>
          </a:xfrm>
          <a:prstGeom prst="rect">
            <a:avLst/>
          </a:prstGeom>
          <a:ln>
            <a:noFill/>
          </a:ln>
          <a:effectLst>
            <a:softEdge rad="112500"/>
          </a:effectLst>
          <a:extLst>
            <a:ext uri="{909E8E84-426E-40DD-AFC4-6F175D3DCCD1}">
              <a14:hiddenFill xmlns:a14="http://schemas.microsoft.com/office/drawing/2010/main" xmlns="">
                <a:solidFill>
                  <a:srgbClr val="FFFFFF"/>
                </a:solidFill>
              </a14:hiddenFill>
            </a:ext>
          </a:extLst>
        </p:spPr>
      </p:pic>
      <p:pic>
        <p:nvPicPr>
          <p:cNvPr id="8" name="Picture 2" descr="C:\Users\Индира\Desktop\HIT4U1jcfco.jpg"/>
          <p:cNvPicPr>
            <a:picLocks noChangeAspect="1" noChangeArrowheads="1"/>
          </p:cNvPicPr>
          <p:nvPr/>
        </p:nvPicPr>
        <p:blipFill>
          <a:blip r:embed="rId6" cstate="screen">
            <a:extLst>
              <a:ext uri="{28A0092B-C50C-407E-A947-70E740481C1C}">
                <a14:useLocalDpi xmlns:a14="http://schemas.microsoft.com/office/drawing/2010/main" xmlns="" val="0"/>
              </a:ext>
            </a:extLst>
          </a:blip>
          <a:srcRect/>
          <a:stretch>
            <a:fillRect/>
          </a:stretch>
        </p:blipFill>
        <p:spPr bwMode="auto">
          <a:xfrm>
            <a:off x="539552" y="3791523"/>
            <a:ext cx="3106318" cy="2735015"/>
          </a:xfrm>
          <a:prstGeom prst="rect">
            <a:avLst/>
          </a:prstGeom>
          <a:ln>
            <a:noFill/>
          </a:ln>
          <a:effectLst>
            <a:softEdge rad="112500"/>
          </a:effectLst>
          <a:extLst>
            <a:ext uri="{909E8E84-426E-40DD-AFC4-6F175D3DCCD1}">
              <a14:hiddenFill xmlns:a14="http://schemas.microsoft.com/office/drawing/2010/main" xmlns="">
                <a:solidFill>
                  <a:srgbClr val="FFFFFF"/>
                </a:solidFill>
              </a14:hiddenFill>
            </a:ext>
          </a:extLst>
        </p:spPr>
      </p:pic>
      <p:pic>
        <p:nvPicPr>
          <p:cNvPr id="3075" name="Picture 3"/>
          <p:cNvPicPr>
            <a:picLocks noChangeAspect="1" noChangeArrowheads="1"/>
          </p:cNvPicPr>
          <p:nvPr/>
        </p:nvPicPr>
        <p:blipFill>
          <a:blip r:embed="rId7" cstate="screen">
            <a:extLst>
              <a:ext uri="{28A0092B-C50C-407E-A947-70E740481C1C}">
                <a14:useLocalDpi xmlns:a14="http://schemas.microsoft.com/office/drawing/2010/main" xmlns="" val="0"/>
              </a:ext>
            </a:extLst>
          </a:blip>
          <a:srcRect/>
          <a:stretch>
            <a:fillRect/>
          </a:stretch>
        </p:blipFill>
        <p:spPr bwMode="auto">
          <a:xfrm>
            <a:off x="3531362" y="4029140"/>
            <a:ext cx="2328161" cy="225978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11732468"/>
      </p:ext>
    </p:extLst>
  </p:cSld>
  <p:clrMapOvr>
    <a:masterClrMapping/>
  </p:clrMapOvr>
  <mc:AlternateContent xmlns:mc="http://schemas.openxmlformats.org/markup-compatibility/2006">
    <mc:Choice xmlns:p14="http://schemas.microsoft.com/office/powerpoint/2010/main" xmlns="" Requires="p14">
      <p:transition spd="slow" p14:dur="5000" advClick="0" advTm="1000">
        <p:pull/>
      </p:transition>
    </mc:Choice>
    <mc:Fallback>
      <p:transition spd="slow" advClick="0" advTm="1000">
        <p:pull/>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13314" name="Picture 2" descr="C:\Users\Индира\Desktop\h5s4uoYBPpQ.jpg"/>
          <p:cNvPicPr>
            <a:picLocks noChangeAspect="1" noChangeArrowheads="1"/>
          </p:cNvPicPr>
          <p:nvPr/>
        </p:nvPicPr>
        <p:blipFill>
          <a:blip r:embed="rId2" cstate="screen">
            <a:extLst>
              <a:ext uri="{28A0092B-C50C-407E-A947-70E740481C1C}">
                <a14:useLocalDpi xmlns:a14="http://schemas.microsoft.com/office/drawing/2010/main" xmlns="" val="0"/>
              </a:ext>
            </a:extLst>
          </a:blip>
          <a:srcRect/>
          <a:stretch>
            <a:fillRect/>
          </a:stretch>
        </p:blipFill>
        <p:spPr bwMode="auto">
          <a:xfrm>
            <a:off x="5220072" y="4293096"/>
            <a:ext cx="3803915" cy="2420888"/>
          </a:xfrm>
          <a:prstGeom prst="rect">
            <a:avLst/>
          </a:prstGeom>
          <a:ln>
            <a:noFill/>
          </a:ln>
          <a:effectLst>
            <a:softEdge rad="112500"/>
          </a:effectLst>
          <a:extLst>
            <a:ext uri="{909E8E84-426E-40DD-AFC4-6F175D3DCCD1}">
              <a14:hiddenFill xmlns:a14="http://schemas.microsoft.com/office/drawing/2010/main" xmlns="">
                <a:solidFill>
                  <a:srgbClr val="FFFFFF"/>
                </a:solidFill>
              </a14:hiddenFill>
            </a:ext>
          </a:extLst>
        </p:spPr>
      </p:pic>
      <p:pic>
        <p:nvPicPr>
          <p:cNvPr id="13315" name="Picture 3" descr="C:\Users\Индира\Desktop\tbFpUEq5FH4.jpg"/>
          <p:cNvPicPr>
            <a:picLocks noChangeAspect="1" noChangeArrowheads="1"/>
          </p:cNvPicPr>
          <p:nvPr/>
        </p:nvPicPr>
        <p:blipFill>
          <a:blip r:embed="rId3" cstate="screen">
            <a:extLst>
              <a:ext uri="{28A0092B-C50C-407E-A947-70E740481C1C}">
                <a14:useLocalDpi xmlns:a14="http://schemas.microsoft.com/office/drawing/2010/main" xmlns="" val="0"/>
              </a:ext>
            </a:extLst>
          </a:blip>
          <a:srcRect/>
          <a:stretch>
            <a:fillRect/>
          </a:stretch>
        </p:blipFill>
        <p:spPr bwMode="auto">
          <a:xfrm>
            <a:off x="444166" y="404664"/>
            <a:ext cx="3839802" cy="2520281"/>
          </a:xfrm>
          <a:prstGeom prst="rect">
            <a:avLst/>
          </a:prstGeom>
          <a:ln>
            <a:noFill/>
          </a:ln>
          <a:effectLst>
            <a:softEdge rad="112500"/>
          </a:effectLst>
          <a:extLst>
            <a:ext uri="{909E8E84-426E-40DD-AFC4-6F175D3DCCD1}">
              <a14:hiddenFill xmlns:a14="http://schemas.microsoft.com/office/drawing/2010/main" xmlns="">
                <a:solidFill>
                  <a:srgbClr val="FFFFFF"/>
                </a:solidFill>
              </a14:hiddenFill>
            </a:ext>
          </a:extLst>
        </p:spPr>
      </p:pic>
      <p:pic>
        <p:nvPicPr>
          <p:cNvPr id="13316" name="Picture 4" descr="C:\Users\Индира\Desktop\сулима лариса (131).JPG"/>
          <p:cNvPicPr>
            <a:picLocks noChangeAspect="1" noChangeArrowheads="1"/>
          </p:cNvPicPr>
          <p:nvPr/>
        </p:nvPicPr>
        <p:blipFill>
          <a:blip r:embed="rId4" cstate="screen">
            <a:extLst>
              <a:ext uri="{28A0092B-C50C-407E-A947-70E740481C1C}">
                <a14:useLocalDpi xmlns:a14="http://schemas.microsoft.com/office/drawing/2010/main" xmlns="" val="0"/>
              </a:ext>
            </a:extLst>
          </a:blip>
          <a:srcRect/>
          <a:stretch>
            <a:fillRect/>
          </a:stretch>
        </p:blipFill>
        <p:spPr bwMode="auto">
          <a:xfrm>
            <a:off x="276773" y="3658944"/>
            <a:ext cx="4007195" cy="3199056"/>
          </a:xfrm>
          <a:prstGeom prst="rect">
            <a:avLst/>
          </a:prstGeom>
          <a:ln>
            <a:noFill/>
          </a:ln>
          <a:effectLst>
            <a:softEdge rad="112500"/>
          </a:effectLst>
          <a:extLst>
            <a:ext uri="{909E8E84-426E-40DD-AFC4-6F175D3DCCD1}">
              <a14:hiddenFill xmlns:a14="http://schemas.microsoft.com/office/drawing/2010/main" xmlns="">
                <a:solidFill>
                  <a:srgbClr val="FFFFFF"/>
                </a:solidFill>
              </a14:hiddenFill>
            </a:ext>
          </a:extLst>
        </p:spPr>
      </p:pic>
      <p:pic>
        <p:nvPicPr>
          <p:cNvPr id="13317" name="Picture 5" descr="C:\Users\Индира\Desktop\dETehMFDRLM.jpg"/>
          <p:cNvPicPr>
            <a:picLocks noChangeAspect="1" noChangeArrowheads="1"/>
          </p:cNvPicPr>
          <p:nvPr/>
        </p:nvPicPr>
        <p:blipFill>
          <a:blip r:embed="rId5" cstate="screen">
            <a:extLst>
              <a:ext uri="{28A0092B-C50C-407E-A947-70E740481C1C}">
                <a14:useLocalDpi xmlns:a14="http://schemas.microsoft.com/office/drawing/2010/main" xmlns="" val="0"/>
              </a:ext>
            </a:extLst>
          </a:blip>
          <a:srcRect/>
          <a:stretch>
            <a:fillRect/>
          </a:stretch>
        </p:blipFill>
        <p:spPr bwMode="auto">
          <a:xfrm>
            <a:off x="4767986" y="404664"/>
            <a:ext cx="4355976" cy="2742510"/>
          </a:xfrm>
          <a:prstGeom prst="rect">
            <a:avLst/>
          </a:prstGeom>
          <a:ln>
            <a:noFill/>
          </a:ln>
          <a:effectLst>
            <a:softEdge rad="112500"/>
          </a:effectLst>
          <a:extLst>
            <a:ext uri="{909E8E84-426E-40DD-AFC4-6F175D3DCCD1}">
              <a14:hiddenFill xmlns:a14="http://schemas.microsoft.com/office/drawing/2010/main" xmlns="">
                <a:solidFill>
                  <a:srgbClr val="FFFFFF"/>
                </a:solidFill>
              </a14:hiddenFill>
            </a:ext>
          </a:extLst>
        </p:spPr>
      </p:pic>
      <p:pic>
        <p:nvPicPr>
          <p:cNvPr id="13320" name="Picture 8"/>
          <p:cNvPicPr>
            <a:picLocks noGrp="1" noChangeAspect="1" noChangeArrowheads="1"/>
          </p:cNvPicPr>
          <p:nvPr>
            <p:ph idx="1"/>
          </p:nvPr>
        </p:nvPicPr>
        <p:blipFill>
          <a:blip r:embed="rId6" cstate="screen">
            <a:extLst>
              <a:ext uri="{28A0092B-C50C-407E-A947-70E740481C1C}">
                <a14:useLocalDpi xmlns:a14="http://schemas.microsoft.com/office/drawing/2010/main" xmlns="" val="0"/>
              </a:ext>
            </a:extLst>
          </a:blip>
          <a:srcRect/>
          <a:stretch>
            <a:fillRect/>
          </a:stretch>
        </p:blipFill>
        <p:spPr bwMode="auto">
          <a:xfrm rot="716092">
            <a:off x="5834720" y="2972106"/>
            <a:ext cx="3148314" cy="1985139"/>
          </a:xfrm>
          <a:prstGeom prst="rect">
            <a:avLst/>
          </a:prstGeom>
          <a:ln>
            <a:noFill/>
          </a:ln>
          <a:effectLst>
            <a:softEdge rad="112500"/>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3321" name="Picture 9" descr="C:\Users\Индира\Desktop\kEMKyo3OHRY.jpg"/>
          <p:cNvPicPr>
            <a:picLocks noChangeAspect="1" noChangeArrowheads="1"/>
          </p:cNvPicPr>
          <p:nvPr/>
        </p:nvPicPr>
        <p:blipFill>
          <a:blip r:embed="rId7" cstate="screen">
            <a:extLst>
              <a:ext uri="{28A0092B-C50C-407E-A947-70E740481C1C}">
                <a14:useLocalDpi xmlns:a14="http://schemas.microsoft.com/office/drawing/2010/main" xmlns="" val="0"/>
              </a:ext>
            </a:extLst>
          </a:blip>
          <a:srcRect/>
          <a:stretch>
            <a:fillRect/>
          </a:stretch>
        </p:blipFill>
        <p:spPr bwMode="auto">
          <a:xfrm rot="21205507">
            <a:off x="291620" y="2368260"/>
            <a:ext cx="2976332" cy="2129154"/>
          </a:xfrm>
          <a:prstGeom prst="rect">
            <a:avLst/>
          </a:prstGeom>
          <a:ln>
            <a:noFill/>
          </a:ln>
          <a:effectLst>
            <a:softEdge rad="112500"/>
          </a:effectLst>
          <a:extLst>
            <a:ext uri="{909E8E84-426E-40DD-AFC4-6F175D3DCCD1}">
              <a14:hiddenFill xmlns:a14="http://schemas.microsoft.com/office/drawing/2010/main" xmlns="">
                <a:solidFill>
                  <a:srgbClr val="FFFFFF"/>
                </a:solidFill>
              </a14:hiddenFill>
            </a:ext>
          </a:extLst>
        </p:spPr>
      </p:pic>
      <p:pic>
        <p:nvPicPr>
          <p:cNvPr id="3074" name="Picture 2" descr="C:\Users\Индира\Desktop\20180205_181250.jpg"/>
          <p:cNvPicPr>
            <a:picLocks noChangeAspect="1" noChangeArrowheads="1"/>
          </p:cNvPicPr>
          <p:nvPr/>
        </p:nvPicPr>
        <p:blipFill>
          <a:blip r:embed="rId8" cstate="screen">
            <a:extLst>
              <a:ext uri="{28A0092B-C50C-407E-A947-70E740481C1C}">
                <a14:useLocalDpi xmlns:a14="http://schemas.microsoft.com/office/drawing/2010/main" xmlns="" val="0"/>
              </a:ext>
            </a:extLst>
          </a:blip>
          <a:srcRect/>
          <a:stretch>
            <a:fillRect/>
          </a:stretch>
        </p:blipFill>
        <p:spPr bwMode="auto">
          <a:xfrm>
            <a:off x="3250851" y="2806421"/>
            <a:ext cx="3034270" cy="1705046"/>
          </a:xfrm>
          <a:prstGeom prst="rect">
            <a:avLst/>
          </a:prstGeom>
          <a:ln>
            <a:noFill/>
          </a:ln>
          <a:effectLst>
            <a:softEdge rad="112500"/>
          </a:effectLst>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212436106"/>
      </p:ext>
    </p:extLst>
  </p:cSld>
  <p:clrMapOvr>
    <a:masterClrMapping/>
  </p:clrMapOvr>
  <mc:AlternateContent xmlns:mc="http://schemas.openxmlformats.org/markup-compatibility/2006">
    <mc:Choice xmlns:p14="http://schemas.microsoft.com/office/powerpoint/2010/main" xmlns="" Requires="p14">
      <p:transition spd="slow" p14:dur="5000" advClick="0" advTm="1000">
        <p:pull/>
      </p:transition>
    </mc:Choice>
    <mc:Fallback>
      <p:transition spd="slow" advClick="0" advTm="1000">
        <p:pull/>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32792"/>
            <a:ext cx="8229600" cy="1143000"/>
          </a:xfrm>
        </p:spPr>
        <p:txBody>
          <a:bodyPr>
            <a:normAutofit/>
          </a:bodyPr>
          <a:lstStyle/>
          <a:p>
            <a:r>
              <a:rPr lang="tt-RU" sz="32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Хезмәтем нәтиҗәләре</a:t>
            </a:r>
            <a:endParaRPr lang="ru-RU" sz="32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endParaRPr>
          </a:p>
        </p:txBody>
      </p:sp>
      <p:sp>
        <p:nvSpPr>
          <p:cNvPr id="3" name="Объект 2"/>
          <p:cNvSpPr>
            <a:spLocks noGrp="1"/>
          </p:cNvSpPr>
          <p:nvPr>
            <p:ph idx="1"/>
          </p:nvPr>
        </p:nvSpPr>
        <p:spPr>
          <a:xfrm>
            <a:off x="1187624" y="764704"/>
            <a:ext cx="7355160" cy="5361459"/>
          </a:xfrm>
        </p:spPr>
        <p:txBody>
          <a:bodyPr>
            <a:no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marL="0" indent="0">
              <a:buNone/>
            </a:pPr>
            <a:r>
              <a:rPr lang="ru-RU" sz="16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Times New Roman" pitchFamily="18" charset="0"/>
                <a:cs typeface="Times New Roman" pitchFamily="18" charset="0"/>
              </a:rPr>
              <a:t>     </a:t>
            </a:r>
            <a:r>
              <a:rPr lang="ru-RU" sz="16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Почетная Грамота МО и науки РТ за достигнутые успехи в обучении и воспитании подрастающего поколения,  2004;</a:t>
            </a:r>
          </a:p>
          <a:p>
            <a:pPr marL="0" indent="0">
              <a:buNone/>
            </a:pPr>
            <a:r>
              <a:rPr lang="ru-RU" sz="16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    Почетная грамота администрации </a:t>
            </a:r>
            <a:r>
              <a:rPr lang="ru-RU" sz="1600" b="1" dirty="0" err="1"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Апастовского</a:t>
            </a:r>
            <a:r>
              <a:rPr lang="ru-RU" sz="16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 района РТ за достигнутые успехи в обучении и воспитании подрастающего поколения, 2005;</a:t>
            </a:r>
          </a:p>
          <a:p>
            <a:pPr marL="0" indent="0">
              <a:buNone/>
            </a:pPr>
            <a:r>
              <a:rPr lang="ru-RU" sz="16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     Почетная грамота  отдела образования Министерства образования РТ в </a:t>
            </a:r>
            <a:r>
              <a:rPr lang="ru-RU" sz="1600" b="1" dirty="0" err="1"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Апастовском</a:t>
            </a:r>
            <a:r>
              <a:rPr lang="ru-RU" sz="16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 районе за успешное участие учащихся в Республиканской олимпиаде,  2005;</a:t>
            </a:r>
          </a:p>
          <a:p>
            <a:pPr marL="0" indent="0">
              <a:buNone/>
            </a:pPr>
            <a:r>
              <a:rPr lang="ru-RU" sz="16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    МО и науки РТ ,нагрудной знак "За услуги в образовании", 2007;</a:t>
            </a:r>
          </a:p>
          <a:p>
            <a:pPr marL="0" indent="0">
              <a:buNone/>
            </a:pPr>
            <a:r>
              <a:rPr lang="ru-RU" sz="16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    Премия имени профессора </a:t>
            </a:r>
            <a:r>
              <a:rPr lang="ru-RU" sz="1600" b="1" dirty="0" err="1"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М.Гайнуллина</a:t>
            </a:r>
            <a:r>
              <a:rPr lang="ru-RU" sz="16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 и Диплом землячество "</a:t>
            </a:r>
            <a:r>
              <a:rPr lang="ru-RU" sz="1600" b="1" dirty="0" err="1"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Апас</a:t>
            </a:r>
            <a:r>
              <a:rPr lang="ru-RU" sz="16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 за </a:t>
            </a:r>
            <a:r>
              <a:rPr lang="ru-RU" sz="1600" b="1" dirty="0" err="1"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многолетную</a:t>
            </a:r>
            <a:r>
              <a:rPr lang="ru-RU" sz="16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 и успешную работу в сфере образования, 2008;</a:t>
            </a:r>
          </a:p>
          <a:p>
            <a:pPr marL="0" indent="0">
              <a:buNone/>
            </a:pPr>
            <a:r>
              <a:rPr lang="ru-RU" sz="16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     Благодарственное письмо ОАО"АИКБ" " за поддержку талантливой молодежи и вклад в развитие образования в РТ, 2011;</a:t>
            </a:r>
          </a:p>
          <a:p>
            <a:pPr marL="0" indent="0">
              <a:buNone/>
            </a:pPr>
            <a:r>
              <a:rPr lang="ru-RU" sz="16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     </a:t>
            </a:r>
            <a:r>
              <a:rPr lang="ru-RU" sz="1600" b="1" dirty="0" err="1"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Диплом"Учителя</a:t>
            </a:r>
            <a:r>
              <a:rPr lang="ru-RU" sz="16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 цифрового века" за активное применение в работе современных информационных </a:t>
            </a:r>
            <a:r>
              <a:rPr lang="ru-RU" sz="1600" b="1" dirty="0" err="1"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технологий,эффективное</a:t>
            </a:r>
            <a:r>
              <a:rPr lang="ru-RU" sz="16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 использование цифровых предметно-методических </a:t>
            </a:r>
            <a:r>
              <a:rPr lang="ru-RU" sz="1600" b="1" dirty="0" err="1"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материалов,предоставленных</a:t>
            </a:r>
            <a:r>
              <a:rPr lang="ru-RU" sz="16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 в рамках проекта, 2013;</a:t>
            </a:r>
          </a:p>
          <a:p>
            <a:pPr marL="0" indent="0">
              <a:buNone/>
            </a:pPr>
            <a:r>
              <a:rPr lang="ru-RU" sz="16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     Диплом Всероссийского </a:t>
            </a:r>
            <a:r>
              <a:rPr lang="ru-RU" sz="1600" b="1" dirty="0" err="1"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конкурса"Лучшая</a:t>
            </a:r>
            <a:r>
              <a:rPr lang="ru-RU" sz="16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 методическая разработка в учебно-воспитательном процессе", 2014. </a:t>
            </a:r>
          </a:p>
          <a:p>
            <a:pPr marL="0" indent="0">
              <a:buNone/>
            </a:pPr>
            <a:r>
              <a:rPr lang="ru-RU" sz="16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    Диплом VIII Всероссийского конкурса методических разработок </a:t>
            </a:r>
          </a:p>
          <a:p>
            <a:pPr marL="0" indent="0">
              <a:buNone/>
            </a:pPr>
            <a:r>
              <a:rPr lang="ru-RU" sz="16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 </a:t>
            </a:r>
            <a:r>
              <a:rPr lang="ru-RU" sz="16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          «Минем </a:t>
            </a:r>
            <a:r>
              <a:rPr lang="ru-RU" sz="1600" b="1" dirty="0" err="1"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телем</a:t>
            </a:r>
            <a:r>
              <a:rPr lang="ru-RU" sz="16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  2018</a:t>
            </a:r>
          </a:p>
        </p:txBody>
      </p:sp>
      <p:pic>
        <p:nvPicPr>
          <p:cNvPr id="5" name="Picture 5"/>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27709" y="-180109"/>
            <a:ext cx="9144000" cy="711864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17300062"/>
      </p:ext>
    </p:extLst>
  </p:cSld>
  <p:clrMapOvr>
    <a:masterClrMapping/>
  </p:clrMapOvr>
  <mc:AlternateContent xmlns:mc="http://schemas.openxmlformats.org/markup-compatibility/2006">
    <mc:Choice xmlns:p14="http://schemas.microsoft.com/office/powerpoint/2010/main" xmlns="" Requires="p14">
      <p:transition spd="slow" p14:dur="5000" advClick="0" advTm="1000">
        <p:pull/>
      </p:transition>
    </mc:Choice>
    <mc:Fallback>
      <p:transition spd="slow" advClick="0" advTm="1000">
        <p:pull/>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r>
              <a:rPr lang="tt-RU"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Times New Roman" pitchFamily="18" charset="0"/>
                <a:cs typeface="Times New Roman" pitchFamily="18" charset="0"/>
              </a:rPr>
              <a:t/>
            </a:r>
            <a:br>
              <a:rPr lang="tt-RU"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Times New Roman" pitchFamily="18" charset="0"/>
                <a:cs typeface="Times New Roman" pitchFamily="18" charset="0"/>
              </a:rPr>
            </a:br>
            <a:r>
              <a:rPr lang="tt-RU"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ИҢ  ЗУР  БӘХЕТ   </a:t>
            </a:r>
            <a:r>
              <a:rPr lang="tt-RU"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
            </a:r>
            <a:br>
              <a:rPr lang="tt-RU"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br>
            <a:endParaRPr lang="ru-RU"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p:txBody>
      </p:sp>
      <p:sp>
        <p:nvSpPr>
          <p:cNvPr id="3" name="Объект 2"/>
          <p:cNvSpPr>
            <a:spLocks noGrp="1"/>
          </p:cNvSpPr>
          <p:nvPr>
            <p:ph idx="1"/>
          </p:nvPr>
        </p:nvSpPr>
        <p:spPr>
          <a:xfrm>
            <a:off x="457200" y="1412776"/>
            <a:ext cx="5055814" cy="5040560"/>
          </a:xfrm>
        </p:spPr>
        <p:style>
          <a:lnRef idx="1">
            <a:schemeClr val="dk1"/>
          </a:lnRef>
          <a:fillRef idx="2">
            <a:schemeClr val="dk1"/>
          </a:fillRef>
          <a:effectRef idx="1">
            <a:schemeClr val="dk1"/>
          </a:effectRef>
          <a:fontRef idx="minor">
            <a:schemeClr val="dk1"/>
          </a:fontRef>
        </p:style>
        <p:txBody>
          <a:bodyPr>
            <a:normAutofit fontScale="85000" lnSpcReduction="10000"/>
          </a:bodyPr>
          <a:lstStyle/>
          <a:p>
            <a:pPr marL="0" indent="0">
              <a:buNone/>
            </a:pPr>
            <a:endParaRPr lang="tt-RU" sz="2800" b="1" dirty="0" smtClean="0">
              <a:solidFill>
                <a:srgbClr val="663300"/>
              </a:solidFill>
              <a:effectLst>
                <a:outerShdw blurRad="38100" dist="38100" dir="2700000" algn="tl">
                  <a:srgbClr val="000000">
                    <a:alpha val="43137"/>
                  </a:srgbClr>
                </a:outerShdw>
              </a:effectLst>
              <a:latin typeface="Times New Roman" pitchFamily="18" charset="0"/>
              <a:cs typeface="Times New Roman" pitchFamily="18" charset="0"/>
            </a:endParaRPr>
          </a:p>
          <a:p>
            <a:pPr marL="0" indent="0">
              <a:buNone/>
            </a:pPr>
            <a:r>
              <a:rPr lang="tt-RU" sz="30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Укучылар, килеп, башын ия,         </a:t>
            </a:r>
            <a:endParaRPr lang="ru-RU" sz="30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endParaRPr>
          </a:p>
          <a:p>
            <a:pPr marL="0" indent="0">
              <a:buNone/>
            </a:pPr>
            <a:r>
              <a:rPr lang="tt-RU" sz="30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Авыл халкы тирән рәхмәтле. </a:t>
            </a:r>
          </a:p>
          <a:p>
            <a:pPr marL="0" indent="0">
              <a:buNone/>
            </a:pPr>
            <a:r>
              <a:rPr lang="tt-RU" sz="30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Көнне төнгә ялгап эшләгәнгә,        </a:t>
            </a:r>
          </a:p>
          <a:p>
            <a:pPr marL="0" indent="0">
              <a:buNone/>
            </a:pPr>
            <a:r>
              <a:rPr lang="tt-RU" sz="30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Урыным түрдән, үзем хөрмәтле.   </a:t>
            </a:r>
          </a:p>
          <a:p>
            <a:pPr marL="0" lvl="0" indent="0">
              <a:buNone/>
            </a:pPr>
            <a:r>
              <a:rPr lang="tt-RU" sz="30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Сөйләп </a:t>
            </a:r>
            <a:r>
              <a:rPr lang="tt-RU" sz="30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кенә биреп буламы соң</a:t>
            </a:r>
            <a:endParaRPr lang="ru-RU" sz="30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endParaRPr>
          </a:p>
          <a:p>
            <a:pPr marL="0" indent="0">
              <a:buNone/>
            </a:pPr>
            <a:r>
              <a:rPr lang="tt-RU" sz="30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Яшьнәп үткән матур гомерне</a:t>
            </a:r>
            <a:r>
              <a:rPr lang="tt-RU" sz="30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a:t>
            </a:r>
          </a:p>
          <a:p>
            <a:pPr marL="0" lvl="0" indent="0">
              <a:buNone/>
            </a:pPr>
            <a:r>
              <a:rPr lang="tt-RU" sz="30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Кешеләргә кирәгеңне </a:t>
            </a:r>
            <a:r>
              <a:rPr lang="tt-RU" sz="30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тою</a:t>
            </a:r>
            <a:endParaRPr lang="ru-RU" sz="30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endParaRPr>
          </a:p>
          <a:p>
            <a:pPr marL="0" lvl="0" indent="0">
              <a:buNone/>
            </a:pPr>
            <a:r>
              <a:rPr lang="tt-RU" sz="30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Иң </a:t>
            </a:r>
            <a:r>
              <a:rPr lang="tt-RU" sz="30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зур бәхет шушы түгелме?!</a:t>
            </a:r>
            <a:endParaRPr lang="ru-RU" sz="30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endParaRPr>
          </a:p>
          <a:p>
            <a:pPr marL="0" indent="0">
              <a:buNone/>
            </a:pPr>
            <a:r>
              <a:rPr lang="tt-RU" sz="28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 </a:t>
            </a:r>
            <a:endParaRPr lang="ru-RU" sz="28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endParaRPr>
          </a:p>
          <a:p>
            <a:pPr marL="0" indent="0">
              <a:buNone/>
            </a:pPr>
            <a:endParaRPr lang="ru-RU" dirty="0"/>
          </a:p>
        </p:txBody>
      </p:sp>
      <p:pic>
        <p:nvPicPr>
          <p:cNvPr id="4098" name="Picture 2" descr="C:\Users\Индира\Desktop\-Dm_WXJwPNo (1).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5652121" y="1412776"/>
            <a:ext cx="3240360" cy="5040560"/>
          </a:xfrm>
          <a:prstGeom prst="rect">
            <a:avLst/>
          </a:prstGeom>
          <a:ln>
            <a:noFill/>
          </a:ln>
          <a:effectLst>
            <a:softEdge rad="112500"/>
          </a:effectLst>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643113502"/>
      </p:ext>
    </p:extLst>
  </p:cSld>
  <p:clrMapOvr>
    <a:masterClrMapping/>
  </p:clrMapOvr>
  <mc:AlternateContent xmlns:mc="http://schemas.openxmlformats.org/markup-compatibility/2006">
    <mc:Choice xmlns:p14="http://schemas.microsoft.com/office/powerpoint/2010/main" xmlns="" Requires="p14">
      <p:transition spd="slow" p14:dur="5000" advClick="0" advTm="1000">
        <p:pull/>
      </p:transition>
    </mc:Choice>
    <mc:Fallback>
      <p:transition spd="slow" advClick="0" advTm="1000">
        <p:pull/>
      </p:transition>
    </mc:Fallback>
  </mc:AlternateContent>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460</TotalTime>
  <Words>610</Words>
  <Application>Microsoft Office PowerPoint</Application>
  <PresentationFormat>Экран (4:3)</PresentationFormat>
  <Paragraphs>106</Paragraphs>
  <Slides>22</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22</vt:i4>
      </vt:variant>
    </vt:vector>
  </HeadingPairs>
  <TitlesOfParts>
    <vt:vector size="23" baseType="lpstr">
      <vt:lpstr>Тема Office</vt:lpstr>
      <vt:lpstr> Туган тел укытучыларының рәсәйкүләм   “Мастер – класс” бәйгесенә</vt:lpstr>
      <vt:lpstr>Слайд 2</vt:lpstr>
      <vt:lpstr>Слайд 3</vt:lpstr>
      <vt:lpstr>Слайд 4</vt:lpstr>
      <vt:lpstr>Слайд 5</vt:lpstr>
      <vt:lpstr>Слайд 6</vt:lpstr>
      <vt:lpstr>Слайд 7</vt:lpstr>
      <vt:lpstr>   Моңлы Казан!  Нурлы Казан! </vt:lpstr>
      <vt:lpstr> Югары Ындырчы  мәктәбендә башлангыч сыйныф укытучысы,  1998 нче елдан татар теле һәм әдәбияты укытучысы булып эшләдем. Бүгенге көндә үзем урта белем алган Апас мәктәбендә укучыларга туган тел һәм әдәбиятыннан белем бирәм. </vt:lpstr>
      <vt:lpstr> Методик тема:</vt:lpstr>
      <vt:lpstr>Слайд 11</vt:lpstr>
      <vt:lpstr>Слайд 12</vt:lpstr>
      <vt:lpstr>Слайд 13</vt:lpstr>
      <vt:lpstr>Слайд 14</vt:lpstr>
      <vt:lpstr>Слайд 15</vt:lpstr>
      <vt:lpstr>Слайд 16</vt:lpstr>
      <vt:lpstr>Слайд 17</vt:lpstr>
      <vt:lpstr>Слайд 18</vt:lpstr>
      <vt:lpstr>Слайд 19</vt:lpstr>
      <vt:lpstr>Слайд 20</vt:lpstr>
      <vt:lpstr>Хезмәтем нәтиҗәләре</vt:lpstr>
      <vt:lpstr> ИҢ  ЗУР  БӘХЕТ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Сафиуллина</dc:creator>
  <cp:lastModifiedBy>ололололол</cp:lastModifiedBy>
  <cp:revision>40</cp:revision>
  <dcterms:created xsi:type="dcterms:W3CDTF">2018-02-04T18:03:03Z</dcterms:created>
  <dcterms:modified xsi:type="dcterms:W3CDTF">2018-02-07T05:57:52Z</dcterms:modified>
</cp:coreProperties>
</file>